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2"/>
    <p:sldMasterId id="2147483684" r:id="rId3"/>
  </p:sldMasterIdLst>
  <p:notesMasterIdLst>
    <p:notesMasterId r:id="rId4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Lst>
  <p:sldSz cx="12192000" cy="6858000"/>
  <p:notesSz cx="6858000" cy="9144000"/>
  <p:embeddedFontLst>
    <p:embeddedFont>
      <p:font typeface="Arial Black" panose="020B0A04020102020204" pitchFamily="34" charset="0"/>
      <p:regular r:id="rId45"/>
      <p:bold r:id="rId46"/>
    </p:embeddedFont>
    <p:embeddedFont>
      <p:font typeface="Calibri" panose="020F0502020204030204" pitchFamily="34" charset="0"/>
      <p:regular r:id="rId47"/>
      <p:bold r:id="rId48"/>
      <p:italic r:id="rId49"/>
      <p:boldItalic r:id="rId50"/>
    </p:embeddedFont>
    <p:embeddedFont>
      <p:font typeface="Century Gothic" panose="020B0502020202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jw/KOs8rwr/tMjuy8HGN+KBulA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3.fntdata"/><Relationship Id="rId50" Type="http://schemas.openxmlformats.org/officeDocument/2006/relationships/font" Target="fonts/font6.fntdata"/><Relationship Id="rId55" Type="http://customschemas.google.com/relationships/presentationmetadata" Target="meta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2.fntdata"/><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5.fntdata"/><Relationship Id="rId57"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4.fntdata"/><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7.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3" name="Google Shape;61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5" name="Google Shape;62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0" name="Google Shape;63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9" name="Google Shape;64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5" name="Google Shape;65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1" name="Google Shape;66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pic>
        <p:nvPicPr>
          <p:cNvPr id="17" name="Google Shape;17;p4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8" name="Google Shape;18;p42"/>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2"/>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0" name="Google Shape;20;p42"/>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2"/>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2"/>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5"/>
        <p:cNvGrpSpPr/>
        <p:nvPr/>
      </p:nvGrpSpPr>
      <p:grpSpPr>
        <a:xfrm>
          <a:off x="0" y="0"/>
          <a:ext cx="0" cy="0"/>
          <a:chOff x="0" y="0"/>
          <a:chExt cx="0" cy="0"/>
        </a:xfrm>
      </p:grpSpPr>
      <p:sp>
        <p:nvSpPr>
          <p:cNvPr id="76" name="Google Shape;76;p56"/>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56"/>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8" name="Google Shape;78;p56"/>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9" name="Google Shape;79;p56"/>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56"/>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56"/>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82"/>
        <p:cNvGrpSpPr/>
        <p:nvPr/>
      </p:nvGrpSpPr>
      <p:grpSpPr>
        <a:xfrm>
          <a:off x="0" y="0"/>
          <a:ext cx="0" cy="0"/>
          <a:chOff x="0" y="0"/>
          <a:chExt cx="0" cy="0"/>
        </a:xfrm>
      </p:grpSpPr>
      <p:pic>
        <p:nvPicPr>
          <p:cNvPr id="83" name="Google Shape;83;p5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4" name="Google Shape;84;p57"/>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57"/>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6" name="Google Shape;86;p5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5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9"/>
        <p:cNvGrpSpPr/>
        <p:nvPr/>
      </p:nvGrpSpPr>
      <p:grpSpPr>
        <a:xfrm>
          <a:off x="0" y="0"/>
          <a:ext cx="0" cy="0"/>
          <a:chOff x="0" y="0"/>
          <a:chExt cx="0" cy="0"/>
        </a:xfrm>
      </p:grpSpPr>
      <p:pic>
        <p:nvPicPr>
          <p:cNvPr id="90" name="Google Shape;90;p5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1" name="Google Shape;91;p58"/>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58"/>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3" name="Google Shape;93;p58"/>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4" name="Google Shape;94;p5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58"/>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5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97" name="Google Shape;97;p58"/>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Century Gothic"/>
              <a:buNone/>
            </a:pPr>
            <a:r>
              <a:rPr lang="en-IN" sz="8000" b="0" cap="none">
                <a:solidFill>
                  <a:schemeClr val="lt1"/>
                </a:solidFill>
                <a:latin typeface="Century Gothic"/>
                <a:ea typeface="Century Gothic"/>
                <a:cs typeface="Century Gothic"/>
                <a:sym typeface="Century Gothic"/>
              </a:rPr>
              <a:t>“</a:t>
            </a:r>
            <a:endParaRPr/>
          </a:p>
        </p:txBody>
      </p:sp>
      <p:sp>
        <p:nvSpPr>
          <p:cNvPr id="98" name="Google Shape;98;p58"/>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entury Gothic"/>
              <a:buNone/>
            </a:pPr>
            <a:r>
              <a:rPr lang="en-IN" sz="8000" b="0"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9"/>
        <p:cNvGrpSpPr/>
        <p:nvPr/>
      </p:nvGrpSpPr>
      <p:grpSpPr>
        <a:xfrm>
          <a:off x="0" y="0"/>
          <a:ext cx="0" cy="0"/>
          <a:chOff x="0" y="0"/>
          <a:chExt cx="0" cy="0"/>
        </a:xfrm>
      </p:grpSpPr>
      <p:pic>
        <p:nvPicPr>
          <p:cNvPr id="100" name="Google Shape;100;p59"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01" name="Google Shape;101;p59"/>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59"/>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03" name="Google Shape;103;p59"/>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59"/>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59"/>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6"/>
        <p:cNvGrpSpPr/>
        <p:nvPr/>
      </p:nvGrpSpPr>
      <p:grpSpPr>
        <a:xfrm>
          <a:off x="0" y="0"/>
          <a:ext cx="0" cy="0"/>
          <a:chOff x="0" y="0"/>
          <a:chExt cx="0" cy="0"/>
        </a:xfrm>
      </p:grpSpPr>
      <p:sp>
        <p:nvSpPr>
          <p:cNvPr id="107" name="Google Shape;107;p60"/>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60"/>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60"/>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60"/>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1" name="Google Shape;111;p60"/>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2" name="Google Shape;112;p60"/>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3" name="Google Shape;113;p60"/>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4" name="Google Shape;114;p6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6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6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7"/>
        <p:cNvGrpSpPr/>
        <p:nvPr/>
      </p:nvGrpSpPr>
      <p:grpSpPr>
        <a:xfrm>
          <a:off x="0" y="0"/>
          <a:ext cx="0" cy="0"/>
          <a:chOff x="0" y="0"/>
          <a:chExt cx="0" cy="0"/>
        </a:xfrm>
      </p:grpSpPr>
      <p:sp>
        <p:nvSpPr>
          <p:cNvPr id="118" name="Google Shape;118;p61"/>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61"/>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0" name="Google Shape;120;p61"/>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1" name="Google Shape;121;p61"/>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2" name="Google Shape;122;p61"/>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3" name="Google Shape;123;p61"/>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4" name="Google Shape;124;p61"/>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5" name="Google Shape;125;p61"/>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6" name="Google Shape;126;p61"/>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7" name="Google Shape;127;p61"/>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8" name="Google Shape;128;p6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6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6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6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62"/>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4" name="Google Shape;134;p6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6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6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7"/>
        <p:cNvGrpSpPr/>
        <p:nvPr/>
      </p:nvGrpSpPr>
      <p:grpSpPr>
        <a:xfrm>
          <a:off x="0" y="0"/>
          <a:ext cx="0" cy="0"/>
          <a:chOff x="0" y="0"/>
          <a:chExt cx="0" cy="0"/>
        </a:xfrm>
      </p:grpSpPr>
      <p:pic>
        <p:nvPicPr>
          <p:cNvPr id="138" name="Google Shape;138;p63"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9" name="Google Shape;139;p63"/>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63"/>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1" name="Google Shape;141;p63"/>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63"/>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63"/>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6"/>
        <p:cNvGrpSpPr/>
        <p:nvPr/>
      </p:nvGrpSpPr>
      <p:grpSpPr>
        <a:xfrm>
          <a:off x="0" y="0"/>
          <a:ext cx="0" cy="0"/>
          <a:chOff x="0" y="0"/>
          <a:chExt cx="0" cy="0"/>
        </a:xfrm>
      </p:grpSpPr>
      <p:sp>
        <p:nvSpPr>
          <p:cNvPr id="157" name="Google Shape;157;p4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44"/>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59" name="Google Shape;159;p4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4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4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2"/>
        <p:cNvGrpSpPr/>
        <p:nvPr/>
      </p:nvGrpSpPr>
      <p:grpSpPr>
        <a:xfrm>
          <a:off x="0" y="0"/>
          <a:ext cx="0" cy="0"/>
          <a:chOff x="0" y="0"/>
          <a:chExt cx="0" cy="0"/>
        </a:xfrm>
      </p:grpSpPr>
      <p:sp>
        <p:nvSpPr>
          <p:cNvPr id="163" name="Google Shape;163;p64"/>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64"/>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EE52A4"/>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165" name="Google Shape;165;p6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6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6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4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8"/>
        <p:cNvGrpSpPr/>
        <p:nvPr/>
      </p:nvGrpSpPr>
      <p:grpSpPr>
        <a:xfrm>
          <a:off x="0" y="0"/>
          <a:ext cx="0" cy="0"/>
          <a:chOff x="0" y="0"/>
          <a:chExt cx="0" cy="0"/>
        </a:xfrm>
      </p:grpSpPr>
      <p:sp>
        <p:nvSpPr>
          <p:cNvPr id="169" name="Google Shape;169;p65"/>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65"/>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EE52A4"/>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171" name="Google Shape;171;p6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6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6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4"/>
        <p:cNvGrpSpPr/>
        <p:nvPr/>
      </p:nvGrpSpPr>
      <p:grpSpPr>
        <a:xfrm>
          <a:off x="0" y="0"/>
          <a:ext cx="0" cy="0"/>
          <a:chOff x="0" y="0"/>
          <a:chExt cx="0" cy="0"/>
        </a:xfrm>
      </p:grpSpPr>
      <p:sp>
        <p:nvSpPr>
          <p:cNvPr id="175" name="Google Shape;175;p6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66"/>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177" name="Google Shape;177;p66"/>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178" name="Google Shape;178;p6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6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6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1"/>
        <p:cNvGrpSpPr/>
        <p:nvPr/>
      </p:nvGrpSpPr>
      <p:grpSpPr>
        <a:xfrm>
          <a:off x="0" y="0"/>
          <a:ext cx="0" cy="0"/>
          <a:chOff x="0" y="0"/>
          <a:chExt cx="0" cy="0"/>
        </a:xfrm>
      </p:grpSpPr>
      <p:sp>
        <p:nvSpPr>
          <p:cNvPr id="182" name="Google Shape;182;p6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67"/>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84" name="Google Shape;184;p67"/>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185" name="Google Shape;185;p67"/>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86" name="Google Shape;186;p67"/>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187" name="Google Shape;187;p6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6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6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0"/>
        <p:cNvGrpSpPr/>
        <p:nvPr/>
      </p:nvGrpSpPr>
      <p:grpSpPr>
        <a:xfrm>
          <a:off x="0" y="0"/>
          <a:ext cx="0" cy="0"/>
          <a:chOff x="0" y="0"/>
          <a:chExt cx="0" cy="0"/>
        </a:xfrm>
      </p:grpSpPr>
      <p:sp>
        <p:nvSpPr>
          <p:cNvPr id="191" name="Google Shape;191;p6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6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6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6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5"/>
        <p:cNvGrpSpPr/>
        <p:nvPr/>
      </p:nvGrpSpPr>
      <p:grpSpPr>
        <a:xfrm>
          <a:off x="0" y="0"/>
          <a:ext cx="0" cy="0"/>
          <a:chOff x="0" y="0"/>
          <a:chExt cx="0" cy="0"/>
        </a:xfrm>
      </p:grpSpPr>
      <p:sp>
        <p:nvSpPr>
          <p:cNvPr id="196" name="Google Shape;196;p6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7" name="Google Shape;197;p6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6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9"/>
        <p:cNvGrpSpPr/>
        <p:nvPr/>
      </p:nvGrpSpPr>
      <p:grpSpPr>
        <a:xfrm>
          <a:off x="0" y="0"/>
          <a:ext cx="0" cy="0"/>
          <a:chOff x="0" y="0"/>
          <a:chExt cx="0" cy="0"/>
        </a:xfrm>
      </p:grpSpPr>
      <p:sp>
        <p:nvSpPr>
          <p:cNvPr id="200" name="Google Shape;200;p70"/>
          <p:cNvSpPr txBox="1">
            <a:spLocks noGrp="1"/>
          </p:cNvSpPr>
          <p:nvPr>
            <p:ph type="title"/>
          </p:nvPr>
        </p:nvSpPr>
        <p:spPr>
          <a:xfrm>
            <a:off x="1154954" y="1447800"/>
            <a:ext cx="3401063"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70"/>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202" name="Google Shape;202;p70"/>
          <p:cNvSpPr txBox="1">
            <a:spLocks noGrp="1"/>
          </p:cNvSpPr>
          <p:nvPr>
            <p:ph type="body" idx="2"/>
          </p:nvPr>
        </p:nvSpPr>
        <p:spPr>
          <a:xfrm>
            <a:off x="1154955" y="3129280"/>
            <a:ext cx="3401062"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03" name="Google Shape;203;p7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 name="Google Shape;204;p7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7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6"/>
        <p:cNvGrpSpPr/>
        <p:nvPr/>
      </p:nvGrpSpPr>
      <p:grpSpPr>
        <a:xfrm>
          <a:off x="0" y="0"/>
          <a:ext cx="0" cy="0"/>
          <a:chOff x="0" y="0"/>
          <a:chExt cx="0" cy="0"/>
        </a:xfrm>
      </p:grpSpPr>
      <p:sp>
        <p:nvSpPr>
          <p:cNvPr id="207" name="Google Shape;207;p71"/>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71"/>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209" name="Google Shape;209;p71"/>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10" name="Google Shape;210;p7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1" name="Google Shape;211;p7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7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213"/>
        <p:cNvGrpSpPr/>
        <p:nvPr/>
      </p:nvGrpSpPr>
      <p:grpSpPr>
        <a:xfrm>
          <a:off x="0" y="0"/>
          <a:ext cx="0" cy="0"/>
          <a:chOff x="0" y="0"/>
          <a:chExt cx="0" cy="0"/>
        </a:xfrm>
      </p:grpSpPr>
      <p:sp>
        <p:nvSpPr>
          <p:cNvPr id="214" name="Google Shape;214;p72"/>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72"/>
          <p:cNvSpPr>
            <a:spLocks noGrp="1"/>
          </p:cNvSpPr>
          <p:nvPr>
            <p:ph type="pic" idx="2"/>
          </p:nvPr>
        </p:nvSpPr>
        <p:spPr>
          <a:xfrm>
            <a:off x="1154955" y="685799"/>
            <a:ext cx="8825658" cy="3640667"/>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216" name="Google Shape;216;p72"/>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17" name="Google Shape;217;p7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7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7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220"/>
        <p:cNvGrpSpPr/>
        <p:nvPr/>
      </p:nvGrpSpPr>
      <p:grpSpPr>
        <a:xfrm>
          <a:off x="0" y="0"/>
          <a:ext cx="0" cy="0"/>
          <a:chOff x="0" y="0"/>
          <a:chExt cx="0" cy="0"/>
        </a:xfrm>
      </p:grpSpPr>
      <p:sp>
        <p:nvSpPr>
          <p:cNvPr id="221" name="Google Shape;221;p73"/>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73"/>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23" name="Google Shape;223;p7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7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7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226"/>
        <p:cNvGrpSpPr/>
        <p:nvPr/>
      </p:nvGrpSpPr>
      <p:grpSpPr>
        <a:xfrm>
          <a:off x="0" y="0"/>
          <a:ext cx="0" cy="0"/>
          <a:chOff x="0" y="0"/>
          <a:chExt cx="0" cy="0"/>
        </a:xfrm>
      </p:grpSpPr>
      <p:sp>
        <p:nvSpPr>
          <p:cNvPr id="227" name="Google Shape;227;p74"/>
          <p:cNvSpPr txBox="1">
            <a:spLocks noGrp="1"/>
          </p:cNvSpPr>
          <p:nvPr>
            <p:ph type="title"/>
          </p:nvPr>
        </p:nvSpPr>
        <p:spPr>
          <a:xfrm>
            <a:off x="1574800"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74"/>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EE52A4"/>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29" name="Google Shape;229;p74"/>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30" name="Google Shape;230;p7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7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7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
        <p:nvSpPr>
          <p:cNvPr id="233" name="Google Shape;233;p74"/>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2200" b="0" i="0">
                <a:solidFill>
                  <a:srgbClr val="EE52A4"/>
                </a:solidFill>
                <a:latin typeface="Arial"/>
                <a:ea typeface="Arial"/>
                <a:cs typeface="Arial"/>
                <a:sym typeface="Arial"/>
              </a:rPr>
              <a:t>“</a:t>
            </a:r>
            <a:endParaRPr/>
          </a:p>
        </p:txBody>
      </p:sp>
      <p:sp>
        <p:nvSpPr>
          <p:cNvPr id="234" name="Google Shape;234;p74"/>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2200" b="0" i="0">
                <a:solidFill>
                  <a:srgbClr val="EE52A4"/>
                </a:solidFill>
                <a:latin typeface="Arial"/>
                <a:ea typeface="Arial"/>
                <a:cs typeface="Arial"/>
                <a:sym typeface="Arial"/>
              </a:rPr>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48"/>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8"/>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8"/>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235"/>
        <p:cNvGrpSpPr/>
        <p:nvPr/>
      </p:nvGrpSpPr>
      <p:grpSpPr>
        <a:xfrm>
          <a:off x="0" y="0"/>
          <a:ext cx="0" cy="0"/>
          <a:chOff x="0" y="0"/>
          <a:chExt cx="0" cy="0"/>
        </a:xfrm>
      </p:grpSpPr>
      <p:sp>
        <p:nvSpPr>
          <p:cNvPr id="236" name="Google Shape;236;p75"/>
          <p:cNvSpPr txBox="1">
            <a:spLocks noGrp="1"/>
          </p:cNvSpPr>
          <p:nvPr>
            <p:ph type="title"/>
          </p:nvPr>
        </p:nvSpPr>
        <p:spPr>
          <a:xfrm>
            <a:off x="1154954" y="3124201"/>
            <a:ext cx="8825659"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75"/>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EE52A4"/>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238" name="Google Shape;238;p7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 name="Google Shape;239;p7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 name="Google Shape;240;p7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241"/>
        <p:cNvGrpSpPr/>
        <p:nvPr/>
      </p:nvGrpSpPr>
      <p:grpSpPr>
        <a:xfrm>
          <a:off x="0" y="0"/>
          <a:ext cx="0" cy="0"/>
          <a:chOff x="0" y="0"/>
          <a:chExt cx="0" cy="0"/>
        </a:xfrm>
      </p:grpSpPr>
      <p:sp>
        <p:nvSpPr>
          <p:cNvPr id="242" name="Google Shape;242;p7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p76"/>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44" name="Google Shape;244;p76"/>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45" name="Google Shape;245;p76"/>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46" name="Google Shape;246;p76"/>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47" name="Google Shape;247;p76"/>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48" name="Google Shape;248;p76"/>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249" name="Google Shape;249;p76"/>
          <p:cNvCxnSpPr/>
          <p:nvPr/>
        </p:nvCxnSpPr>
        <p:spPr>
          <a:xfrm>
            <a:off x="3726142" y="2133600"/>
            <a:ext cx="0" cy="39624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50" name="Google Shape;250;p76"/>
          <p:cNvCxnSpPr/>
          <p:nvPr/>
        </p:nvCxnSpPr>
        <p:spPr>
          <a:xfrm>
            <a:off x="6962227" y="2133600"/>
            <a:ext cx="0" cy="3966882"/>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51" name="Google Shape;251;p7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7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3" name="Google Shape;253;p7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54"/>
        <p:cNvGrpSpPr/>
        <p:nvPr/>
      </p:nvGrpSpPr>
      <p:grpSpPr>
        <a:xfrm>
          <a:off x="0" y="0"/>
          <a:ext cx="0" cy="0"/>
          <a:chOff x="0" y="0"/>
          <a:chExt cx="0" cy="0"/>
        </a:xfrm>
      </p:grpSpPr>
      <p:sp>
        <p:nvSpPr>
          <p:cNvPr id="255" name="Google Shape;255;p7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6" name="Google Shape;256;p77"/>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57" name="Google Shape;257;p77"/>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258" name="Google Shape;258;p77"/>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59" name="Google Shape;259;p77"/>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60" name="Google Shape;260;p77"/>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261" name="Google Shape;261;p77"/>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62" name="Google Shape;262;p77"/>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63" name="Google Shape;263;p77"/>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EE52A4"/>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264" name="Google Shape;264;p77"/>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265" name="Google Shape;265;p77"/>
          <p:cNvCxnSpPr/>
          <p:nvPr/>
        </p:nvCxnSpPr>
        <p:spPr>
          <a:xfrm>
            <a:off x="3726142" y="2133600"/>
            <a:ext cx="0" cy="39624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66" name="Google Shape;266;p77"/>
          <p:cNvCxnSpPr/>
          <p:nvPr/>
        </p:nvCxnSpPr>
        <p:spPr>
          <a:xfrm>
            <a:off x="6962227" y="2133600"/>
            <a:ext cx="0" cy="3966882"/>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67" name="Google Shape;267;p7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8" name="Google Shape;268;p7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9" name="Google Shape;269;p7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0"/>
        <p:cNvGrpSpPr/>
        <p:nvPr/>
      </p:nvGrpSpPr>
      <p:grpSpPr>
        <a:xfrm>
          <a:off x="0" y="0"/>
          <a:ext cx="0" cy="0"/>
          <a:chOff x="0" y="0"/>
          <a:chExt cx="0" cy="0"/>
        </a:xfrm>
      </p:grpSpPr>
      <p:sp>
        <p:nvSpPr>
          <p:cNvPr id="271" name="Google Shape;271;p7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2" name="Google Shape;272;p78"/>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73" name="Google Shape;273;p7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4" name="Google Shape;274;p7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5" name="Google Shape;275;p7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6"/>
        <p:cNvGrpSpPr/>
        <p:nvPr/>
      </p:nvGrpSpPr>
      <p:grpSpPr>
        <a:xfrm>
          <a:off x="0" y="0"/>
          <a:ext cx="0" cy="0"/>
          <a:chOff x="0" y="0"/>
          <a:chExt cx="0" cy="0"/>
        </a:xfrm>
      </p:grpSpPr>
      <p:sp>
        <p:nvSpPr>
          <p:cNvPr id="277" name="Google Shape;277;p79"/>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8" name="Google Shape;278;p79"/>
          <p:cNvSpPr txBox="1">
            <a:spLocks noGrp="1"/>
          </p:cNvSpPr>
          <p:nvPr>
            <p:ph type="body" idx="1"/>
          </p:nvPr>
        </p:nvSpPr>
        <p:spPr>
          <a:xfrm rot="5400000">
            <a:off x="1679575"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79" name="Google Shape;279;p7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0" name="Google Shape;280;p7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1" name="Google Shape;281;p7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4"/>
        <p:cNvGrpSpPr/>
        <p:nvPr/>
      </p:nvGrpSpPr>
      <p:grpSpPr>
        <a:xfrm>
          <a:off x="0" y="0"/>
          <a:ext cx="0" cy="0"/>
          <a:chOff x="0" y="0"/>
          <a:chExt cx="0" cy="0"/>
        </a:xfrm>
      </p:grpSpPr>
      <p:sp>
        <p:nvSpPr>
          <p:cNvPr id="295" name="Google Shape;295;p4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6" name="Google Shape;296;p46"/>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97" name="Google Shape;297;p4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4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9" name="Google Shape;299;p4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0"/>
        <p:cNvGrpSpPr/>
        <p:nvPr/>
      </p:nvGrpSpPr>
      <p:grpSpPr>
        <a:xfrm>
          <a:off x="0" y="0"/>
          <a:ext cx="0" cy="0"/>
          <a:chOff x="0" y="0"/>
          <a:chExt cx="0" cy="0"/>
        </a:xfrm>
      </p:grpSpPr>
      <p:sp>
        <p:nvSpPr>
          <p:cNvPr id="301" name="Google Shape;301;p4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2" name="Google Shape;302;p4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3" name="Google Shape;303;p4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4"/>
        <p:cNvGrpSpPr/>
        <p:nvPr/>
      </p:nvGrpSpPr>
      <p:grpSpPr>
        <a:xfrm>
          <a:off x="0" y="0"/>
          <a:ext cx="0" cy="0"/>
          <a:chOff x="0" y="0"/>
          <a:chExt cx="0" cy="0"/>
        </a:xfrm>
      </p:grpSpPr>
      <p:sp>
        <p:nvSpPr>
          <p:cNvPr id="305" name="Google Shape;305;p80"/>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6" name="Google Shape;306;p80"/>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chemeClr val="accent1"/>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307" name="Google Shape;307;p8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8" name="Google Shape;308;p8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9" name="Google Shape;309;p8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0"/>
        <p:cNvGrpSpPr/>
        <p:nvPr/>
      </p:nvGrpSpPr>
      <p:grpSpPr>
        <a:xfrm>
          <a:off x="0" y="0"/>
          <a:ext cx="0" cy="0"/>
          <a:chOff x="0" y="0"/>
          <a:chExt cx="0" cy="0"/>
        </a:xfrm>
      </p:grpSpPr>
      <p:sp>
        <p:nvSpPr>
          <p:cNvPr id="311" name="Google Shape;311;p81"/>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2" name="Google Shape;312;p81"/>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chemeClr val="accent1"/>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13" name="Google Shape;313;p8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8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5" name="Google Shape;315;p8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6"/>
        <p:cNvGrpSpPr/>
        <p:nvPr/>
      </p:nvGrpSpPr>
      <p:grpSpPr>
        <a:xfrm>
          <a:off x="0" y="0"/>
          <a:ext cx="0" cy="0"/>
          <a:chOff x="0" y="0"/>
          <a:chExt cx="0" cy="0"/>
        </a:xfrm>
      </p:grpSpPr>
      <p:sp>
        <p:nvSpPr>
          <p:cNvPr id="317" name="Google Shape;317;p8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82"/>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19" name="Google Shape;319;p82"/>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20" name="Google Shape;320;p8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1" name="Google Shape;321;p8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2" name="Google Shape;322;p8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5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5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23"/>
        <p:cNvGrpSpPr/>
        <p:nvPr/>
      </p:nvGrpSpPr>
      <p:grpSpPr>
        <a:xfrm>
          <a:off x="0" y="0"/>
          <a:ext cx="0" cy="0"/>
          <a:chOff x="0" y="0"/>
          <a:chExt cx="0" cy="0"/>
        </a:xfrm>
      </p:grpSpPr>
      <p:sp>
        <p:nvSpPr>
          <p:cNvPr id="324" name="Google Shape;324;p8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83"/>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26" name="Google Shape;326;p83"/>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27" name="Google Shape;327;p83"/>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28" name="Google Shape;328;p83"/>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29" name="Google Shape;329;p8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0" name="Google Shape;330;p8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8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2"/>
        <p:cNvGrpSpPr/>
        <p:nvPr/>
      </p:nvGrpSpPr>
      <p:grpSpPr>
        <a:xfrm>
          <a:off x="0" y="0"/>
          <a:ext cx="0" cy="0"/>
          <a:chOff x="0" y="0"/>
          <a:chExt cx="0" cy="0"/>
        </a:xfrm>
      </p:grpSpPr>
      <p:sp>
        <p:nvSpPr>
          <p:cNvPr id="333" name="Google Shape;333;p8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4" name="Google Shape;334;p8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5" name="Google Shape;335;p8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6" name="Google Shape;336;p8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7"/>
        <p:cNvGrpSpPr/>
        <p:nvPr/>
      </p:nvGrpSpPr>
      <p:grpSpPr>
        <a:xfrm>
          <a:off x="0" y="0"/>
          <a:ext cx="0" cy="0"/>
          <a:chOff x="0" y="0"/>
          <a:chExt cx="0" cy="0"/>
        </a:xfrm>
      </p:grpSpPr>
      <p:sp>
        <p:nvSpPr>
          <p:cNvPr id="338" name="Google Shape;338;p85"/>
          <p:cNvSpPr txBox="1">
            <a:spLocks noGrp="1"/>
          </p:cNvSpPr>
          <p:nvPr>
            <p:ph type="title"/>
          </p:nvPr>
        </p:nvSpPr>
        <p:spPr>
          <a:xfrm>
            <a:off x="1154954"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9" name="Google Shape;339;p85"/>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340" name="Google Shape;340;p85"/>
          <p:cNvSpPr txBox="1">
            <a:spLocks noGrp="1"/>
          </p:cNvSpPr>
          <p:nvPr>
            <p:ph type="body" idx="2"/>
          </p:nvPr>
        </p:nvSpPr>
        <p:spPr>
          <a:xfrm>
            <a:off x="1154954"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41" name="Google Shape;341;p8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2" name="Google Shape;342;p8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8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4"/>
        <p:cNvGrpSpPr/>
        <p:nvPr/>
      </p:nvGrpSpPr>
      <p:grpSpPr>
        <a:xfrm>
          <a:off x="0" y="0"/>
          <a:ext cx="0" cy="0"/>
          <a:chOff x="0" y="0"/>
          <a:chExt cx="0" cy="0"/>
        </a:xfrm>
      </p:grpSpPr>
      <p:sp>
        <p:nvSpPr>
          <p:cNvPr id="345" name="Google Shape;345;p86"/>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6" name="Google Shape;346;p86"/>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347" name="Google Shape;347;p86"/>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48" name="Google Shape;348;p8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9" name="Google Shape;349;p8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0" name="Google Shape;350;p8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351"/>
        <p:cNvGrpSpPr/>
        <p:nvPr/>
      </p:nvGrpSpPr>
      <p:grpSpPr>
        <a:xfrm>
          <a:off x="0" y="0"/>
          <a:ext cx="0" cy="0"/>
          <a:chOff x="0" y="0"/>
          <a:chExt cx="0" cy="0"/>
        </a:xfrm>
      </p:grpSpPr>
      <p:sp>
        <p:nvSpPr>
          <p:cNvPr id="352" name="Google Shape;352;p87"/>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3" name="Google Shape;353;p87"/>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354" name="Google Shape;354;p87"/>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55" name="Google Shape;355;p8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6" name="Google Shape;356;p8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7" name="Google Shape;357;p8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358"/>
        <p:cNvGrpSpPr/>
        <p:nvPr/>
      </p:nvGrpSpPr>
      <p:grpSpPr>
        <a:xfrm>
          <a:off x="0" y="0"/>
          <a:ext cx="0" cy="0"/>
          <a:chOff x="0" y="0"/>
          <a:chExt cx="0" cy="0"/>
        </a:xfrm>
      </p:grpSpPr>
      <p:sp>
        <p:nvSpPr>
          <p:cNvPr id="359" name="Google Shape;359;p88"/>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0" name="Google Shape;360;p88"/>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61" name="Google Shape;361;p8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2" name="Google Shape;362;p8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3" name="Google Shape;363;p8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364"/>
        <p:cNvGrpSpPr/>
        <p:nvPr/>
      </p:nvGrpSpPr>
      <p:grpSpPr>
        <a:xfrm>
          <a:off x="0" y="0"/>
          <a:ext cx="0" cy="0"/>
          <a:chOff x="0" y="0"/>
          <a:chExt cx="0" cy="0"/>
        </a:xfrm>
      </p:grpSpPr>
      <p:sp>
        <p:nvSpPr>
          <p:cNvPr id="365" name="Google Shape;365;p89"/>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6" name="Google Shape;366;p89"/>
          <p:cNvSpPr txBox="1">
            <a:spLocks noGrp="1"/>
          </p:cNvSpPr>
          <p:nvPr>
            <p:ph type="body" idx="1"/>
          </p:nvPr>
        </p:nvSpPr>
        <p:spPr>
          <a:xfrm>
            <a:off x="1930400" y="3771174"/>
            <a:ext cx="7385828"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chemeClr val="accent1"/>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67" name="Google Shape;367;p89"/>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68" name="Google Shape;368;p8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9" name="Google Shape;369;p8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0" name="Google Shape;370;p8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
        <p:nvSpPr>
          <p:cNvPr id="371" name="Google Shape;371;p89"/>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2200" b="0" i="0">
                <a:solidFill>
                  <a:schemeClr val="accent1"/>
                </a:solidFill>
                <a:latin typeface="Arial"/>
                <a:ea typeface="Arial"/>
                <a:cs typeface="Arial"/>
                <a:sym typeface="Arial"/>
              </a:rPr>
              <a:t>“</a:t>
            </a:r>
            <a:endParaRPr/>
          </a:p>
        </p:txBody>
      </p:sp>
      <p:sp>
        <p:nvSpPr>
          <p:cNvPr id="372" name="Google Shape;372;p89"/>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2200" b="0" i="0">
                <a:solidFill>
                  <a:schemeClr val="accent1"/>
                </a:solidFill>
                <a:latin typeface="Arial"/>
                <a:ea typeface="Arial"/>
                <a:cs typeface="Arial"/>
                <a:sym typeface="Arial"/>
              </a:rPr>
              <a:t>”</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373"/>
        <p:cNvGrpSpPr/>
        <p:nvPr/>
      </p:nvGrpSpPr>
      <p:grpSpPr>
        <a:xfrm>
          <a:off x="0" y="0"/>
          <a:ext cx="0" cy="0"/>
          <a:chOff x="0" y="0"/>
          <a:chExt cx="0" cy="0"/>
        </a:xfrm>
      </p:grpSpPr>
      <p:sp>
        <p:nvSpPr>
          <p:cNvPr id="374" name="Google Shape;374;p90"/>
          <p:cNvSpPr txBox="1">
            <a:spLocks noGrp="1"/>
          </p:cNvSpPr>
          <p:nvPr>
            <p:ph type="title"/>
          </p:nvPr>
        </p:nvSpPr>
        <p:spPr>
          <a:xfrm>
            <a:off x="1154954" y="3124201"/>
            <a:ext cx="8825659"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5" name="Google Shape;375;p90"/>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chemeClr val="accent1"/>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76" name="Google Shape;376;p9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7" name="Google Shape;377;p9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8" name="Google Shape;378;p9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379"/>
        <p:cNvGrpSpPr/>
        <p:nvPr/>
      </p:nvGrpSpPr>
      <p:grpSpPr>
        <a:xfrm>
          <a:off x="0" y="0"/>
          <a:ext cx="0" cy="0"/>
          <a:chOff x="0" y="0"/>
          <a:chExt cx="0" cy="0"/>
        </a:xfrm>
      </p:grpSpPr>
      <p:sp>
        <p:nvSpPr>
          <p:cNvPr id="380" name="Google Shape;380;p9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1" name="Google Shape;381;p91"/>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82" name="Google Shape;382;p91"/>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83" name="Google Shape;383;p91"/>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84" name="Google Shape;384;p91"/>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85" name="Google Shape;385;p91"/>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86" name="Google Shape;386;p91"/>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387" name="Google Shape;387;p91"/>
          <p:cNvCxnSpPr/>
          <p:nvPr/>
        </p:nvCxnSpPr>
        <p:spPr>
          <a:xfrm>
            <a:off x="3726142" y="2133600"/>
            <a:ext cx="0" cy="39624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388" name="Google Shape;388;p91"/>
          <p:cNvCxnSpPr/>
          <p:nvPr/>
        </p:nvCxnSpPr>
        <p:spPr>
          <a:xfrm>
            <a:off x="6962227" y="2133600"/>
            <a:ext cx="0" cy="3966882"/>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389" name="Google Shape;389;p9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0" name="Google Shape;390;p9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1" name="Google Shape;391;p9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392"/>
        <p:cNvGrpSpPr/>
        <p:nvPr/>
      </p:nvGrpSpPr>
      <p:grpSpPr>
        <a:xfrm>
          <a:off x="0" y="0"/>
          <a:ext cx="0" cy="0"/>
          <a:chOff x="0" y="0"/>
          <a:chExt cx="0" cy="0"/>
        </a:xfrm>
      </p:grpSpPr>
      <p:sp>
        <p:nvSpPr>
          <p:cNvPr id="393" name="Google Shape;393;p9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4" name="Google Shape;394;p92"/>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95" name="Google Shape;395;p92"/>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396" name="Google Shape;396;p92"/>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97" name="Google Shape;397;p92"/>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98" name="Google Shape;398;p92"/>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399" name="Google Shape;399;p92"/>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400" name="Google Shape;400;p92"/>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01" name="Google Shape;401;p92"/>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402" name="Google Shape;402;p92"/>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403" name="Google Shape;403;p92"/>
          <p:cNvCxnSpPr/>
          <p:nvPr/>
        </p:nvCxnSpPr>
        <p:spPr>
          <a:xfrm>
            <a:off x="3726142" y="2133600"/>
            <a:ext cx="0" cy="39624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404" name="Google Shape;404;p92"/>
          <p:cNvCxnSpPr/>
          <p:nvPr/>
        </p:nvCxnSpPr>
        <p:spPr>
          <a:xfrm>
            <a:off x="6962227" y="2133600"/>
            <a:ext cx="0" cy="3966882"/>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405" name="Google Shape;405;p9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6" name="Google Shape;406;p9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7" name="Google Shape;407;p9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8"/>
        <p:cNvGrpSpPr/>
        <p:nvPr/>
      </p:nvGrpSpPr>
      <p:grpSpPr>
        <a:xfrm>
          <a:off x="0" y="0"/>
          <a:ext cx="0" cy="0"/>
          <a:chOff x="0" y="0"/>
          <a:chExt cx="0" cy="0"/>
        </a:xfrm>
      </p:grpSpPr>
      <p:pic>
        <p:nvPicPr>
          <p:cNvPr id="39" name="Google Shape;39;p51"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40" name="Google Shape;40;p51"/>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1"/>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2" name="Google Shape;42;p51"/>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1"/>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1"/>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08"/>
        <p:cNvGrpSpPr/>
        <p:nvPr/>
      </p:nvGrpSpPr>
      <p:grpSpPr>
        <a:xfrm>
          <a:off x="0" y="0"/>
          <a:ext cx="0" cy="0"/>
          <a:chOff x="0" y="0"/>
          <a:chExt cx="0" cy="0"/>
        </a:xfrm>
      </p:grpSpPr>
      <p:sp>
        <p:nvSpPr>
          <p:cNvPr id="409" name="Google Shape;409;p9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0" name="Google Shape;410;p93"/>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11" name="Google Shape;411;p9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2" name="Google Shape;412;p9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3" name="Google Shape;413;p9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14"/>
        <p:cNvGrpSpPr/>
        <p:nvPr/>
      </p:nvGrpSpPr>
      <p:grpSpPr>
        <a:xfrm>
          <a:off x="0" y="0"/>
          <a:ext cx="0" cy="0"/>
          <a:chOff x="0" y="0"/>
          <a:chExt cx="0" cy="0"/>
        </a:xfrm>
      </p:grpSpPr>
      <p:sp>
        <p:nvSpPr>
          <p:cNvPr id="415" name="Google Shape;415;p94"/>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6" name="Google Shape;416;p94"/>
          <p:cNvSpPr txBox="1">
            <a:spLocks noGrp="1"/>
          </p:cNvSpPr>
          <p:nvPr>
            <p:ph type="body" idx="1"/>
          </p:nvPr>
        </p:nvSpPr>
        <p:spPr>
          <a:xfrm rot="5400000">
            <a:off x="1679575"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17" name="Google Shape;417;p9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8" name="Google Shape;418;p9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9" name="Google Shape;419;p9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5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52"/>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8" name="Google Shape;48;p52"/>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9" name="Google Shape;49;p5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53"/>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3"/>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55" name="Google Shape;55;p53"/>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6" name="Google Shape;56;p53"/>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57" name="Google Shape;57;p53"/>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8" name="Google Shape;58;p5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4"/>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4"/>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4" name="Google Shape;64;p54"/>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5" name="Google Shape;65;p5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55"/>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5"/>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1" name="Google Shape;71;p55"/>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2" name="Google Shape;72;p5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5.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image" Target="../media/image7.png"/><Relationship Id="rId10" Type="http://schemas.openxmlformats.org/officeDocument/2006/relationships/slideLayout" Target="../slideLayouts/slideLayout27.xml"/><Relationship Id="rId19" Type="http://schemas.openxmlformats.org/officeDocument/2006/relationships/image" Target="../media/image3.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21" Type="http://schemas.openxmlformats.org/officeDocument/2006/relationships/image" Target="../media/image10.png"/><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9.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image" Target="../media/image12.png"/><Relationship Id="rId10" Type="http://schemas.openxmlformats.org/officeDocument/2006/relationships/slideLayout" Target="../slideLayouts/slideLayout44.xml"/><Relationship Id="rId19" Type="http://schemas.openxmlformats.org/officeDocument/2006/relationships/image" Target="../media/image8.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pic>
        <p:nvPicPr>
          <p:cNvPr id="10" name="Google Shape;10;p41"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11" name="Google Shape;11;p4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4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3" name="Google Shape;13;p4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4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4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144"/>
        <p:cNvGrpSpPr/>
        <p:nvPr/>
      </p:nvGrpSpPr>
      <p:grpSpPr>
        <a:xfrm>
          <a:off x="0" y="0"/>
          <a:ext cx="0" cy="0"/>
          <a:chOff x="0" y="0"/>
          <a:chExt cx="0" cy="0"/>
        </a:xfrm>
      </p:grpSpPr>
      <p:pic>
        <p:nvPicPr>
          <p:cNvPr id="145" name="Google Shape;145;p43"/>
          <p:cNvPicPr preferRelativeResize="0"/>
          <p:nvPr/>
        </p:nvPicPr>
        <p:blipFill rotWithShape="1">
          <a:blip r:embed="rId20">
            <a:alphaModFix/>
          </a:blip>
          <a:srcRect l="3644"/>
          <a:stretch/>
        </p:blipFill>
        <p:spPr>
          <a:xfrm>
            <a:off x="0" y="2669685"/>
            <a:ext cx="4035669" cy="4188315"/>
          </a:xfrm>
          <a:prstGeom prst="rect">
            <a:avLst/>
          </a:prstGeom>
          <a:noFill/>
          <a:ln>
            <a:noFill/>
          </a:ln>
        </p:spPr>
      </p:pic>
      <p:pic>
        <p:nvPicPr>
          <p:cNvPr id="146" name="Google Shape;146;p43"/>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147" name="Google Shape;147;p4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 name="Google Shape;148;p43"/>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49" name="Google Shape;149;p43"/>
          <p:cNvPicPr preferRelativeResize="0"/>
          <p:nvPr/>
        </p:nvPicPr>
        <p:blipFill rotWithShape="1">
          <a:blip r:embed="rId23">
            <a:alphaModFix/>
          </a:blip>
          <a:srcRect b="23320"/>
          <a:stretch/>
        </p:blipFill>
        <p:spPr>
          <a:xfrm>
            <a:off x="8609012" y="6096000"/>
            <a:ext cx="993734" cy="762000"/>
          </a:xfrm>
          <a:prstGeom prst="rect">
            <a:avLst/>
          </a:prstGeom>
          <a:noFill/>
          <a:ln>
            <a:noFill/>
          </a:ln>
        </p:spPr>
      </p:pic>
      <p:sp>
        <p:nvSpPr>
          <p:cNvPr id="150" name="Google Shape;150;p4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52" name="Google Shape;152;p4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EE52A4"/>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EE52A4"/>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EE52A4"/>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EE52A4"/>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EE52A4"/>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EE52A4"/>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EE52A4"/>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EE52A4"/>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EE52A4"/>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53" name="Google Shape;153;p4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4" name="Google Shape;154;p4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5" name="Google Shape;155;p4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282"/>
        <p:cNvGrpSpPr/>
        <p:nvPr/>
      </p:nvGrpSpPr>
      <p:grpSpPr>
        <a:xfrm>
          <a:off x="0" y="0"/>
          <a:ext cx="0" cy="0"/>
          <a:chOff x="0" y="0"/>
          <a:chExt cx="0" cy="0"/>
        </a:xfrm>
      </p:grpSpPr>
      <p:pic>
        <p:nvPicPr>
          <p:cNvPr id="283" name="Google Shape;283;p45"/>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284" name="Google Shape;284;p45"/>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285" name="Google Shape;285;p45"/>
          <p:cNvSpPr/>
          <p:nvPr/>
        </p:nvSpPr>
        <p:spPr>
          <a:xfrm>
            <a:off x="8609012" y="1676400"/>
            <a:ext cx="2819400" cy="2819400"/>
          </a:xfrm>
          <a:prstGeom prst="ellipse">
            <a:avLst/>
          </a:prstGeom>
          <a:gradFill>
            <a:gsLst>
              <a:gs pos="0">
                <a:srgbClr val="FAC867">
                  <a:alpha val="6666"/>
                </a:srgbClr>
              </a:gs>
              <a:gs pos="36000">
                <a:srgbClr val="FAC867">
                  <a:alpha val="5882"/>
                </a:srgbClr>
              </a:gs>
              <a:gs pos="69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6" name="Google Shape;286;p45"/>
          <p:cNvPicPr preferRelativeResize="0"/>
          <p:nvPr/>
        </p:nvPicPr>
        <p:blipFill rotWithShape="1">
          <a:blip r:embed="rId22">
            <a:alphaModFix/>
          </a:blip>
          <a:srcRect t="28713"/>
          <a:stretch/>
        </p:blipFill>
        <p:spPr>
          <a:xfrm>
            <a:off x="8000197" y="0"/>
            <a:ext cx="1603387" cy="1143000"/>
          </a:xfrm>
          <a:prstGeom prst="rect">
            <a:avLst/>
          </a:prstGeom>
          <a:noFill/>
          <a:ln>
            <a:noFill/>
          </a:ln>
        </p:spPr>
      </p:pic>
      <p:pic>
        <p:nvPicPr>
          <p:cNvPr id="287" name="Google Shape;287;p45"/>
          <p:cNvPicPr preferRelativeResize="0"/>
          <p:nvPr/>
        </p:nvPicPr>
        <p:blipFill rotWithShape="1">
          <a:blip r:embed="rId23">
            <a:alphaModFix/>
          </a:blip>
          <a:srcRect b="24199"/>
          <a:stretch/>
        </p:blipFill>
        <p:spPr>
          <a:xfrm>
            <a:off x="8609012" y="6092866"/>
            <a:ext cx="993734" cy="765134"/>
          </a:xfrm>
          <a:prstGeom prst="rect">
            <a:avLst/>
          </a:prstGeom>
          <a:noFill/>
          <a:ln>
            <a:noFill/>
          </a:ln>
        </p:spPr>
      </p:pic>
      <p:sp>
        <p:nvSpPr>
          <p:cNvPr id="288" name="Google Shape;288;p4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290" name="Google Shape;290;p45"/>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chemeClr val="accent1"/>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291" name="Google Shape;291;p4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92" name="Google Shape;292;p4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93" name="Google Shape;293;p4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a:solidFill>
                  <a:schemeClr val="lt1"/>
                </a:solidFill>
                <a:latin typeface="Century Gothic"/>
                <a:ea typeface="Century Gothic"/>
                <a:cs typeface="Century Gothic"/>
                <a:sym typeface="Century Gothic"/>
              </a:defRPr>
            </a:lvl1pPr>
            <a:lvl2pPr marL="0" marR="0" lvl="1" indent="0" algn="ctr" rtl="0">
              <a:spcBef>
                <a:spcPts val="0"/>
              </a:spcBef>
              <a:buNone/>
              <a:defRPr sz="2800" b="0" i="0">
                <a:solidFill>
                  <a:schemeClr val="lt1"/>
                </a:solidFill>
                <a:latin typeface="Century Gothic"/>
                <a:ea typeface="Century Gothic"/>
                <a:cs typeface="Century Gothic"/>
                <a:sym typeface="Century Gothic"/>
              </a:defRPr>
            </a:lvl2pPr>
            <a:lvl3pPr marL="0" marR="0" lvl="2" indent="0" algn="ctr" rtl="0">
              <a:spcBef>
                <a:spcPts val="0"/>
              </a:spcBef>
              <a:buNone/>
              <a:defRPr sz="2800" b="0" i="0">
                <a:solidFill>
                  <a:schemeClr val="lt1"/>
                </a:solidFill>
                <a:latin typeface="Century Gothic"/>
                <a:ea typeface="Century Gothic"/>
                <a:cs typeface="Century Gothic"/>
                <a:sym typeface="Century Gothic"/>
              </a:defRPr>
            </a:lvl3pPr>
            <a:lvl4pPr marL="0" marR="0" lvl="3" indent="0" algn="ctr" rtl="0">
              <a:spcBef>
                <a:spcPts val="0"/>
              </a:spcBef>
              <a:buNone/>
              <a:defRPr sz="2800" b="0" i="0">
                <a:solidFill>
                  <a:schemeClr val="lt1"/>
                </a:solidFill>
                <a:latin typeface="Century Gothic"/>
                <a:ea typeface="Century Gothic"/>
                <a:cs typeface="Century Gothic"/>
                <a:sym typeface="Century Gothic"/>
              </a:defRPr>
            </a:lvl4pPr>
            <a:lvl5pPr marL="0" marR="0" lvl="4" indent="0" algn="ctr" rtl="0">
              <a:spcBef>
                <a:spcPts val="0"/>
              </a:spcBef>
              <a:buNone/>
              <a:defRPr sz="2800" b="0" i="0">
                <a:solidFill>
                  <a:schemeClr val="lt1"/>
                </a:solidFill>
                <a:latin typeface="Century Gothic"/>
                <a:ea typeface="Century Gothic"/>
                <a:cs typeface="Century Gothic"/>
                <a:sym typeface="Century Gothic"/>
              </a:defRPr>
            </a:lvl5pPr>
            <a:lvl6pPr marL="0" marR="0" lvl="5" indent="0" algn="ctr" rtl="0">
              <a:spcBef>
                <a:spcPts val="0"/>
              </a:spcBef>
              <a:buNone/>
              <a:defRPr sz="2800" b="0" i="0">
                <a:solidFill>
                  <a:schemeClr val="lt1"/>
                </a:solidFill>
                <a:latin typeface="Century Gothic"/>
                <a:ea typeface="Century Gothic"/>
                <a:cs typeface="Century Gothic"/>
                <a:sym typeface="Century Gothic"/>
              </a:defRPr>
            </a:lvl6pPr>
            <a:lvl7pPr marL="0" marR="0" lvl="6" indent="0" algn="ctr" rtl="0">
              <a:spcBef>
                <a:spcPts val="0"/>
              </a:spcBef>
              <a:buNone/>
              <a:defRPr sz="2800" b="0" i="0">
                <a:solidFill>
                  <a:schemeClr val="lt1"/>
                </a:solidFill>
                <a:latin typeface="Century Gothic"/>
                <a:ea typeface="Century Gothic"/>
                <a:cs typeface="Century Gothic"/>
                <a:sym typeface="Century Gothic"/>
              </a:defRPr>
            </a:lvl7pPr>
            <a:lvl8pPr marL="0" marR="0" lvl="7" indent="0" algn="ctr" rtl="0">
              <a:spcBef>
                <a:spcPts val="0"/>
              </a:spcBef>
              <a:buNone/>
              <a:defRPr sz="2800" b="0" i="0">
                <a:solidFill>
                  <a:schemeClr val="lt1"/>
                </a:solidFill>
                <a:latin typeface="Century Gothic"/>
                <a:ea typeface="Century Gothic"/>
                <a:cs typeface="Century Gothic"/>
                <a:sym typeface="Century Gothic"/>
              </a:defRPr>
            </a:lvl8pPr>
            <a:lvl9pPr marL="0" marR="0" lvl="8" indent="0" algn="ctr" rtl="0">
              <a:spcBef>
                <a:spcPts val="0"/>
              </a:spcBef>
              <a:buNone/>
              <a:defRPr sz="2800" b="0" i="0">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3"/>
        <p:cNvGrpSpPr/>
        <p:nvPr/>
      </p:nvGrpSpPr>
      <p:grpSpPr>
        <a:xfrm>
          <a:off x="0" y="0"/>
          <a:ext cx="0" cy="0"/>
          <a:chOff x="0" y="0"/>
          <a:chExt cx="0" cy="0"/>
        </a:xfrm>
      </p:grpSpPr>
      <p:pic>
        <p:nvPicPr>
          <p:cNvPr id="424" name="Google Shape;424;p1" descr="a satellite view of the Earth"/>
          <p:cNvPicPr preferRelativeResize="0"/>
          <p:nvPr/>
        </p:nvPicPr>
        <p:blipFill rotWithShape="1">
          <a:blip r:embed="rId3">
            <a:alphaModFix/>
          </a:blip>
          <a:srcRect t="3125" b="3125"/>
          <a:stretch/>
        </p:blipFill>
        <p:spPr>
          <a:xfrm>
            <a:off x="20" y="121560"/>
            <a:ext cx="12191977" cy="6857991"/>
          </a:xfrm>
          <a:prstGeom prst="rect">
            <a:avLst/>
          </a:prstGeom>
          <a:noFill/>
          <a:ln>
            <a:noFill/>
          </a:ln>
        </p:spPr>
      </p:pic>
      <p:sp>
        <p:nvSpPr>
          <p:cNvPr id="425" name="Google Shape;425;p1"/>
          <p:cNvSpPr txBox="1">
            <a:spLocks noGrp="1"/>
          </p:cNvSpPr>
          <p:nvPr>
            <p:ph type="ctrTitle"/>
          </p:nvPr>
        </p:nvSpPr>
        <p:spPr>
          <a:xfrm>
            <a:off x="1371600" y="2239700"/>
            <a:ext cx="9448800" cy="1944600"/>
          </a:xfrm>
          <a:prstGeom prst="rect">
            <a:avLst/>
          </a:prstGeom>
          <a:solidFill>
            <a:schemeClr val="dk1">
              <a:alpha val="60000"/>
            </a:schemeClr>
          </a:solidFill>
          <a:ln w="38100" cap="sq" cmpd="sng">
            <a:solidFill>
              <a:schemeClr val="lt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B050"/>
              </a:buClr>
              <a:buSzPts val="6000"/>
              <a:buFont typeface="Arial"/>
              <a:buNone/>
            </a:pPr>
            <a:r>
              <a:rPr lang="en-IN">
                <a:solidFill>
                  <a:srgbClr val="00B050"/>
                </a:solidFill>
                <a:latin typeface="Arial"/>
                <a:ea typeface="Arial"/>
                <a:cs typeface="Arial"/>
                <a:sym typeface="Arial"/>
              </a:rPr>
              <a:t>         MINI PROJECT </a:t>
            </a:r>
            <a:endParaRPr/>
          </a:p>
        </p:txBody>
      </p:sp>
      <p:sp>
        <p:nvSpPr>
          <p:cNvPr id="426" name="Google Shape;426;p1"/>
          <p:cNvSpPr txBox="1">
            <a:spLocks noGrp="1"/>
          </p:cNvSpPr>
          <p:nvPr>
            <p:ph type="subTitle" idx="1"/>
          </p:nvPr>
        </p:nvSpPr>
        <p:spPr>
          <a:xfrm flipH="1">
            <a:off x="1371600" y="5099273"/>
            <a:ext cx="9448800" cy="612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FF00"/>
              </a:buClr>
              <a:buSzPts val="3200"/>
              <a:buNone/>
            </a:pPr>
            <a:r>
              <a:rPr lang="en-IN"/>
              <a:t>                                         </a:t>
            </a:r>
            <a:r>
              <a:rPr lang="en-IN">
                <a:highlight>
                  <a:srgbClr val="FFFF00"/>
                </a:highlight>
              </a:rPr>
              <a:t>  </a:t>
            </a:r>
            <a:r>
              <a:rPr lang="en-IN" sz="3500" b="1">
                <a:solidFill>
                  <a:srgbClr val="CC0000"/>
                </a:solidFill>
                <a:highlight>
                  <a:srgbClr val="FFFF00"/>
                </a:highlight>
              </a:rPr>
              <a:t>Title: “</a:t>
            </a:r>
            <a:r>
              <a:rPr lang="en-IN" sz="3700" b="1">
                <a:solidFill>
                  <a:srgbClr val="CC0000"/>
                </a:solidFill>
                <a:highlight>
                  <a:srgbClr val="FFFF00"/>
                </a:highlight>
              </a:rPr>
              <a:t>Edu_hub”</a:t>
            </a:r>
            <a:r>
              <a:rPr lang="en-IN" sz="3700" b="1">
                <a:solidFill>
                  <a:srgbClr val="CC0000"/>
                </a:solidFill>
              </a:rPr>
              <a:t>  </a:t>
            </a:r>
            <a:r>
              <a:rPr lang="en-IN" sz="2200"/>
              <a:t> </a:t>
            </a:r>
            <a:endParaRPr sz="2200"/>
          </a:p>
        </p:txBody>
      </p:sp>
      <p:pic>
        <p:nvPicPr>
          <p:cNvPr id="427" name="Google Shape;427;p1" descr="GLA University - Wikipedia"/>
          <p:cNvPicPr preferRelativeResize="0"/>
          <p:nvPr/>
        </p:nvPicPr>
        <p:blipFill rotWithShape="1">
          <a:blip r:embed="rId4">
            <a:alphaModFix/>
          </a:blip>
          <a:srcRect/>
          <a:stretch/>
        </p:blipFill>
        <p:spPr>
          <a:xfrm>
            <a:off x="4253701" y="247100"/>
            <a:ext cx="3507125" cy="1858900"/>
          </a:xfrm>
          <a:prstGeom prst="rect">
            <a:avLst/>
          </a:prstGeom>
          <a:noFill/>
          <a:ln>
            <a:noFill/>
          </a:ln>
        </p:spPr>
      </p:pic>
      <p:sp>
        <p:nvSpPr>
          <p:cNvPr id="428" name="Google Shape;428;p1"/>
          <p:cNvSpPr txBox="1"/>
          <p:nvPr/>
        </p:nvSpPr>
        <p:spPr>
          <a:xfrm>
            <a:off x="1718850" y="4571275"/>
            <a:ext cx="12764400" cy="160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600" b="1">
                <a:solidFill>
                  <a:srgbClr val="4C1130"/>
                </a:solidFill>
                <a:latin typeface="Century Gothic"/>
                <a:ea typeface="Century Gothic"/>
                <a:cs typeface="Century Gothic"/>
                <a:sym typeface="Century Gothic"/>
              </a:rPr>
              <a:t>                               </a:t>
            </a:r>
            <a:r>
              <a:rPr lang="en-IN" sz="2600" b="1">
                <a:solidFill>
                  <a:srgbClr val="00FF00"/>
                </a:solidFill>
                <a:latin typeface="Century Gothic"/>
                <a:ea typeface="Century Gothic"/>
                <a:cs typeface="Century Gothic"/>
                <a:sym typeface="Century Gothic"/>
              </a:rPr>
              <a:t>  </a:t>
            </a:r>
            <a:r>
              <a:rPr lang="en-IN" sz="3000" b="1">
                <a:solidFill>
                  <a:srgbClr val="00FF00"/>
                </a:solidFill>
                <a:latin typeface="Century Gothic"/>
                <a:ea typeface="Century Gothic"/>
                <a:cs typeface="Century Gothic"/>
                <a:sym typeface="Century Gothic"/>
              </a:rPr>
              <a:t> Semester - V</a:t>
            </a:r>
            <a:endParaRPr sz="3000" b="1">
              <a:solidFill>
                <a:srgbClr val="00FF00"/>
              </a:solidFill>
              <a:latin typeface="Century Gothic"/>
              <a:ea typeface="Century Gothic"/>
              <a:cs typeface="Century Gothic"/>
              <a:sym typeface="Century Gothic"/>
            </a:endParaRPr>
          </a:p>
          <a:p>
            <a:pPr marL="0" lvl="0" indent="0" algn="l" rtl="0">
              <a:spcBef>
                <a:spcPts val="0"/>
              </a:spcBef>
              <a:spcAft>
                <a:spcPts val="0"/>
              </a:spcAft>
              <a:buNone/>
            </a:pPr>
            <a:endParaRPr sz="2600" b="1">
              <a:solidFill>
                <a:srgbClr val="4C1130"/>
              </a:solidFill>
              <a:latin typeface="Century Gothic"/>
              <a:ea typeface="Century Gothic"/>
              <a:cs typeface="Century Gothic"/>
              <a:sym typeface="Century Gothic"/>
            </a:endParaRPr>
          </a:p>
          <a:p>
            <a:pPr marL="0" lvl="0" indent="0" algn="l" rtl="0">
              <a:spcBef>
                <a:spcPts val="0"/>
              </a:spcBef>
              <a:spcAft>
                <a:spcPts val="0"/>
              </a:spcAft>
              <a:buNone/>
            </a:pPr>
            <a:endParaRPr sz="2600" b="1">
              <a:solidFill>
                <a:srgbClr val="4C1130"/>
              </a:solidFill>
              <a:latin typeface="Century Gothic"/>
              <a:ea typeface="Century Gothic"/>
              <a:cs typeface="Century Gothic"/>
              <a:sym typeface="Century Gothic"/>
            </a:endParaRPr>
          </a:p>
          <a:p>
            <a:pPr marL="0" lvl="0" indent="0" algn="l" rtl="0">
              <a:spcBef>
                <a:spcPts val="0"/>
              </a:spcBef>
              <a:spcAft>
                <a:spcPts val="0"/>
              </a:spcAft>
              <a:buNone/>
            </a:pPr>
            <a:endParaRPr sz="2600" b="1">
              <a:solidFill>
                <a:srgbClr val="4C1130"/>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10"/>
          <p:cNvSpPr txBox="1">
            <a:spLocks noGrp="1"/>
          </p:cNvSpPr>
          <p:nvPr>
            <p:ph type="body" idx="1"/>
          </p:nvPr>
        </p:nvSpPr>
        <p:spPr>
          <a:xfrm>
            <a:off x="1112549" y="842954"/>
            <a:ext cx="8946541" cy="549319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r>
              <a:rPr lang="en-IN" b="1" i="1" dirty="0">
                <a:solidFill>
                  <a:srgbClr val="00B050"/>
                </a:solidFill>
                <a:latin typeface="Calibri"/>
                <a:ea typeface="Calibri"/>
                <a:cs typeface="Calibri"/>
                <a:sym typeface="Calibri"/>
              </a:rPr>
              <a:t>Bootstrap</a:t>
            </a:r>
            <a:r>
              <a:rPr lang="en-IN" sz="1800" b="1" i="1" dirty="0">
                <a:latin typeface="Calibri"/>
                <a:ea typeface="Calibri"/>
                <a:cs typeface="Calibri"/>
                <a:sym typeface="Calibri"/>
              </a:rPr>
              <a:t> :</a:t>
            </a:r>
            <a:r>
              <a:rPr lang="en-IN" sz="1800" dirty="0">
                <a:latin typeface="Calibri"/>
                <a:ea typeface="Calibri"/>
                <a:cs typeface="Calibri"/>
                <a:sym typeface="Calibri"/>
              </a:rPr>
              <a:t> </a:t>
            </a:r>
            <a:r>
              <a:rPr lang="en-IN" i="1" dirty="0">
                <a:solidFill>
                  <a:srgbClr val="00B0F0"/>
                </a:solidFill>
                <a:latin typeface="Calibri"/>
                <a:ea typeface="Calibri"/>
                <a:cs typeface="Calibri"/>
                <a:sym typeface="Calibri"/>
              </a:rPr>
              <a:t>Bootstrap is a framework to help you design websites faster and easier. It includes HTML and CSS based design templates for typography, forms, buttons, tables, navigation, modals, image carousels, etc. It also gives you support for JavaScript plugins. Bootstrap’s responsive CSS adjusts to phones, tables and desktops.</a:t>
            </a:r>
            <a:endParaRPr dirty="0"/>
          </a:p>
          <a:p>
            <a:pPr marL="342900" lvl="0" indent="-241300" algn="l" rtl="0">
              <a:spcBef>
                <a:spcPts val="1000"/>
              </a:spcBef>
              <a:spcAft>
                <a:spcPts val="0"/>
              </a:spcAft>
              <a:buSzPts val="1600"/>
              <a:buNone/>
            </a:pPr>
            <a:endParaRPr i="1" dirty="0">
              <a:solidFill>
                <a:srgbClr val="00B0F0"/>
              </a:solidFill>
              <a:latin typeface="Calibri"/>
              <a:ea typeface="Calibri"/>
              <a:cs typeface="Calibri"/>
              <a:sym typeface="Calibri"/>
            </a:endParaRPr>
          </a:p>
          <a:p>
            <a:pPr marL="0" lvl="0" indent="0" algn="l" rtl="0">
              <a:spcBef>
                <a:spcPts val="1000"/>
              </a:spcBef>
              <a:spcAft>
                <a:spcPts val="0"/>
              </a:spcAft>
              <a:buSzPts val="1600"/>
              <a:buNone/>
            </a:pPr>
            <a:r>
              <a:rPr lang="en-IN" b="1" i="1" dirty="0">
                <a:solidFill>
                  <a:srgbClr val="FFC000"/>
                </a:solidFill>
                <a:latin typeface="Calibri"/>
                <a:ea typeface="Calibri"/>
                <a:cs typeface="Calibri"/>
                <a:sym typeface="Calibri"/>
              </a:rPr>
              <a:t> </a:t>
            </a:r>
            <a:r>
              <a:rPr lang="en-IN" dirty="0">
                <a:solidFill>
                  <a:srgbClr val="FFC000"/>
                </a:solidFill>
              </a:rPr>
              <a:t>Backend - Technologies  :</a:t>
            </a:r>
            <a:endParaRPr dirty="0">
              <a:solidFill>
                <a:srgbClr val="FFC000"/>
              </a:solidFill>
            </a:endParaRPr>
          </a:p>
          <a:p>
            <a:pPr marL="0" lvl="0" indent="0" algn="l" rtl="0">
              <a:spcBef>
                <a:spcPts val="1000"/>
              </a:spcBef>
              <a:spcAft>
                <a:spcPts val="0"/>
              </a:spcAft>
              <a:buSzPts val="1600"/>
              <a:buNone/>
            </a:pPr>
            <a:r>
              <a:rPr lang="en-IN" b="1" i="1" dirty="0">
                <a:solidFill>
                  <a:srgbClr val="00B050"/>
                </a:solidFill>
                <a:latin typeface="Calibri"/>
                <a:ea typeface="Calibri"/>
                <a:cs typeface="Calibri"/>
                <a:sym typeface="Calibri"/>
              </a:rPr>
              <a:t>PHP</a:t>
            </a:r>
            <a:r>
              <a:rPr lang="en-IN" sz="1800" b="1" i="1" dirty="0">
                <a:latin typeface="Calibri"/>
                <a:ea typeface="Calibri"/>
                <a:cs typeface="Calibri"/>
                <a:sym typeface="Calibri"/>
              </a:rPr>
              <a:t> :</a:t>
            </a:r>
            <a:r>
              <a:rPr lang="en-IN" dirty="0">
                <a:solidFill>
                  <a:srgbClr val="00B0F0"/>
                </a:solidFill>
                <a:latin typeface="Calibri"/>
                <a:ea typeface="Calibri"/>
                <a:cs typeface="Calibri"/>
                <a:sym typeface="Calibri"/>
              </a:rPr>
              <a:t> </a:t>
            </a:r>
            <a:r>
              <a:rPr lang="en-IN" i="1" dirty="0">
                <a:solidFill>
                  <a:srgbClr val="00B0F0"/>
                </a:solidFill>
                <a:latin typeface="Calibri"/>
                <a:ea typeface="Calibri"/>
                <a:cs typeface="Calibri"/>
                <a:sym typeface="Calibri"/>
              </a:rPr>
              <a:t>PHP is a server-side scripting language that is used to develop Static websites or Dynamic websites or Web applications. PHP stands for Hypertext Pre-processor that earlier stood for Personal Home Pages.</a:t>
            </a:r>
            <a:endParaRPr dirty="0"/>
          </a:p>
          <a:p>
            <a:pPr marL="342900" lvl="0" indent="-241300" algn="l" rtl="0">
              <a:spcBef>
                <a:spcPts val="1000"/>
              </a:spcBef>
              <a:spcAft>
                <a:spcPts val="0"/>
              </a:spcAft>
              <a:buSzPts val="1600"/>
              <a:buNone/>
            </a:pPr>
            <a:endParaRPr i="1" dirty="0">
              <a:solidFill>
                <a:srgbClr val="00B0F0"/>
              </a:solidFill>
              <a:latin typeface="Calibri"/>
              <a:ea typeface="Calibri"/>
              <a:cs typeface="Calibri"/>
              <a:sym typeface="Calibri"/>
            </a:endParaRPr>
          </a:p>
          <a:p>
            <a:pPr marL="0" lvl="0" indent="0" algn="l" rtl="0">
              <a:spcBef>
                <a:spcPts val="1000"/>
              </a:spcBef>
              <a:spcAft>
                <a:spcPts val="0"/>
              </a:spcAft>
              <a:buSzPts val="1600"/>
              <a:buNone/>
            </a:pPr>
            <a:r>
              <a:rPr lang="en-IN" b="1" i="1" dirty="0">
                <a:solidFill>
                  <a:srgbClr val="00B050"/>
                </a:solidFill>
                <a:latin typeface="Calibri"/>
                <a:ea typeface="Calibri"/>
                <a:cs typeface="Calibri"/>
                <a:sym typeface="Calibri"/>
              </a:rPr>
              <a:t>MySQL:</a:t>
            </a:r>
            <a:r>
              <a:rPr lang="en-IN" dirty="0">
                <a:solidFill>
                  <a:srgbClr val="00B050"/>
                </a:solidFill>
                <a:latin typeface="Calibri"/>
                <a:ea typeface="Calibri"/>
                <a:cs typeface="Calibri"/>
                <a:sym typeface="Calibri"/>
              </a:rPr>
              <a:t> </a:t>
            </a:r>
            <a:r>
              <a:rPr lang="en-IN" sz="1800" dirty="0">
                <a:latin typeface="Calibri"/>
                <a:ea typeface="Calibri"/>
                <a:cs typeface="Calibri"/>
                <a:sym typeface="Calibri"/>
              </a:rPr>
              <a:t>  </a:t>
            </a:r>
            <a:r>
              <a:rPr lang="en-IN" i="1" dirty="0">
                <a:solidFill>
                  <a:srgbClr val="00B0F0"/>
                </a:solidFill>
                <a:latin typeface="Calibri"/>
                <a:ea typeface="Calibri"/>
                <a:cs typeface="Calibri"/>
                <a:sym typeface="Calibri"/>
              </a:rPr>
              <a:t>MySQL is a relational database management system based on SQL – Structured Query Language. The application is used for a wide range of purposes, including data warehousing, e-commerce, and logging applications. The most common use for MySQL however, is for the purpose of a web database</a:t>
            </a:r>
            <a:endParaRPr dirty="0"/>
          </a:p>
          <a:p>
            <a:pPr marL="342900" lvl="0" indent="-241300" algn="l" rtl="0">
              <a:spcBef>
                <a:spcPts val="1000"/>
              </a:spcBef>
              <a:spcAft>
                <a:spcPts val="0"/>
              </a:spcAft>
              <a:buSzPts val="1600"/>
              <a:buNone/>
            </a:pPr>
            <a:endParaRPr i="1" dirty="0">
              <a:solidFill>
                <a:srgbClr val="00B0F0"/>
              </a:solidFill>
              <a:latin typeface="Calibri"/>
              <a:ea typeface="Calibri"/>
              <a:cs typeface="Calibri"/>
              <a:sym typeface="Calibri"/>
            </a:endParaRPr>
          </a:p>
          <a:p>
            <a:pPr marL="342900" lvl="0" indent="-241300" algn="l" rtl="0">
              <a:spcBef>
                <a:spcPts val="1000"/>
              </a:spcBef>
              <a:spcAft>
                <a:spcPts val="0"/>
              </a:spcAft>
              <a:buSzPts val="1600"/>
              <a:buNone/>
            </a:pPr>
            <a:endParaRPr i="1" dirty="0">
              <a:solidFill>
                <a:srgbClr val="00B0F0"/>
              </a:solidFill>
              <a:latin typeface="Calibri"/>
              <a:ea typeface="Calibri"/>
              <a:cs typeface="Calibri"/>
              <a:sym typeface="Calibri"/>
            </a:endParaRPr>
          </a:p>
          <a:p>
            <a:pPr marL="342900" lvl="0" indent="-241300" algn="l" rtl="0">
              <a:spcBef>
                <a:spcPts val="1000"/>
              </a:spcBef>
              <a:spcAft>
                <a:spcPts val="0"/>
              </a:spcAft>
              <a:buSzPts val="1600"/>
              <a:buNone/>
            </a:pPr>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11"/>
          <p:cNvSpPr txBox="1">
            <a:spLocks noGrp="1"/>
          </p:cNvSpPr>
          <p:nvPr>
            <p:ph type="title"/>
          </p:nvPr>
        </p:nvSpPr>
        <p:spPr>
          <a:xfrm>
            <a:off x="2729345" y="1547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00"/>
              </a:buClr>
              <a:buSzPts val="4400"/>
              <a:buFont typeface="Century Gothic"/>
              <a:buNone/>
            </a:pPr>
            <a:r>
              <a:rPr lang="en-IN" sz="4400">
                <a:solidFill>
                  <a:srgbClr val="FFFF00"/>
                </a:solidFill>
              </a:rPr>
              <a:t>SCREENSHOTS</a:t>
            </a:r>
            <a:endParaRPr/>
          </a:p>
        </p:txBody>
      </p:sp>
      <p:sp>
        <p:nvSpPr>
          <p:cNvPr id="488" name="Google Shape;488;p11"/>
          <p:cNvSpPr txBox="1"/>
          <p:nvPr/>
        </p:nvSpPr>
        <p:spPr>
          <a:xfrm>
            <a:off x="434109" y="1320800"/>
            <a:ext cx="28448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0070C0"/>
                </a:solidFill>
                <a:latin typeface="Century Gothic"/>
                <a:ea typeface="Century Gothic"/>
                <a:cs typeface="Century Gothic"/>
                <a:sym typeface="Century Gothic"/>
              </a:rPr>
              <a:t>Homepage</a:t>
            </a:r>
            <a:endParaRPr/>
          </a:p>
        </p:txBody>
      </p:sp>
      <p:pic>
        <p:nvPicPr>
          <p:cNvPr id="489" name="Google Shape;489;p11"/>
          <p:cNvPicPr preferRelativeResize="0"/>
          <p:nvPr/>
        </p:nvPicPr>
        <p:blipFill rotWithShape="1">
          <a:blip r:embed="rId3">
            <a:alphaModFix/>
          </a:blip>
          <a:srcRect/>
          <a:stretch/>
        </p:blipFill>
        <p:spPr>
          <a:xfrm>
            <a:off x="267335" y="1911408"/>
            <a:ext cx="5994920" cy="3625791"/>
          </a:xfrm>
          <a:prstGeom prst="rect">
            <a:avLst/>
          </a:prstGeom>
          <a:noFill/>
          <a:ln>
            <a:noFill/>
          </a:ln>
        </p:spPr>
      </p:pic>
      <p:pic>
        <p:nvPicPr>
          <p:cNvPr id="490" name="Google Shape;490;p11"/>
          <p:cNvPicPr preferRelativeResize="0"/>
          <p:nvPr/>
        </p:nvPicPr>
        <p:blipFill rotWithShape="1">
          <a:blip r:embed="rId4">
            <a:alphaModFix/>
          </a:blip>
          <a:srcRect/>
          <a:stretch/>
        </p:blipFill>
        <p:spPr>
          <a:xfrm>
            <a:off x="6370609" y="2232689"/>
            <a:ext cx="5731510" cy="322389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12"/>
          <p:cNvPicPr preferRelativeResize="0"/>
          <p:nvPr/>
        </p:nvPicPr>
        <p:blipFill rotWithShape="1">
          <a:blip r:embed="rId3">
            <a:alphaModFix/>
          </a:blip>
          <a:srcRect/>
          <a:stretch/>
        </p:blipFill>
        <p:spPr>
          <a:xfrm>
            <a:off x="0" y="1466070"/>
            <a:ext cx="5731510" cy="3223895"/>
          </a:xfrm>
          <a:prstGeom prst="rect">
            <a:avLst/>
          </a:prstGeom>
          <a:noFill/>
          <a:ln>
            <a:noFill/>
          </a:ln>
        </p:spPr>
      </p:pic>
      <p:pic>
        <p:nvPicPr>
          <p:cNvPr id="496" name="Google Shape;496;p12"/>
          <p:cNvPicPr preferRelativeResize="0"/>
          <p:nvPr/>
        </p:nvPicPr>
        <p:blipFill rotWithShape="1">
          <a:blip r:embed="rId4">
            <a:alphaModFix/>
          </a:blip>
          <a:srcRect/>
          <a:stretch/>
        </p:blipFill>
        <p:spPr>
          <a:xfrm>
            <a:off x="6232064" y="1466070"/>
            <a:ext cx="5731510" cy="322389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13"/>
          <p:cNvPicPr preferRelativeResize="0"/>
          <p:nvPr/>
        </p:nvPicPr>
        <p:blipFill rotWithShape="1">
          <a:blip r:embed="rId3">
            <a:alphaModFix/>
          </a:blip>
          <a:srcRect/>
          <a:stretch/>
        </p:blipFill>
        <p:spPr>
          <a:xfrm>
            <a:off x="237663" y="1733924"/>
            <a:ext cx="5731510" cy="3223895"/>
          </a:xfrm>
          <a:prstGeom prst="rect">
            <a:avLst/>
          </a:prstGeom>
          <a:noFill/>
          <a:ln>
            <a:noFill/>
          </a:ln>
        </p:spPr>
      </p:pic>
      <p:pic>
        <p:nvPicPr>
          <p:cNvPr id="502" name="Google Shape;502;p13"/>
          <p:cNvPicPr preferRelativeResize="0"/>
          <p:nvPr/>
        </p:nvPicPr>
        <p:blipFill rotWithShape="1">
          <a:blip r:embed="rId4">
            <a:alphaModFix/>
          </a:blip>
          <a:srcRect/>
          <a:stretch/>
        </p:blipFill>
        <p:spPr>
          <a:xfrm>
            <a:off x="6222827" y="1733924"/>
            <a:ext cx="5731510" cy="322389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14"/>
          <p:cNvPicPr preferRelativeResize="0"/>
          <p:nvPr/>
        </p:nvPicPr>
        <p:blipFill rotWithShape="1">
          <a:blip r:embed="rId3">
            <a:alphaModFix/>
          </a:blip>
          <a:srcRect/>
          <a:stretch/>
        </p:blipFill>
        <p:spPr>
          <a:xfrm>
            <a:off x="265372" y="1632325"/>
            <a:ext cx="5731510" cy="3223895"/>
          </a:xfrm>
          <a:prstGeom prst="rect">
            <a:avLst/>
          </a:prstGeom>
          <a:noFill/>
          <a:ln>
            <a:noFill/>
          </a:ln>
        </p:spPr>
      </p:pic>
      <p:pic>
        <p:nvPicPr>
          <p:cNvPr id="508" name="Google Shape;508;p14"/>
          <p:cNvPicPr preferRelativeResize="0"/>
          <p:nvPr/>
        </p:nvPicPr>
        <p:blipFill rotWithShape="1">
          <a:blip r:embed="rId4">
            <a:alphaModFix/>
          </a:blip>
          <a:srcRect/>
          <a:stretch/>
        </p:blipFill>
        <p:spPr>
          <a:xfrm>
            <a:off x="6195120" y="1632325"/>
            <a:ext cx="5731510" cy="322389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15"/>
          <p:cNvPicPr preferRelativeResize="0"/>
          <p:nvPr/>
        </p:nvPicPr>
        <p:blipFill rotWithShape="1">
          <a:blip r:embed="rId3">
            <a:alphaModFix/>
          </a:blip>
          <a:srcRect/>
          <a:stretch/>
        </p:blipFill>
        <p:spPr>
          <a:xfrm>
            <a:off x="209955" y="1669271"/>
            <a:ext cx="5731510" cy="3223895"/>
          </a:xfrm>
          <a:prstGeom prst="rect">
            <a:avLst/>
          </a:prstGeom>
          <a:noFill/>
          <a:ln>
            <a:noFill/>
          </a:ln>
        </p:spPr>
      </p:pic>
      <p:pic>
        <p:nvPicPr>
          <p:cNvPr id="514" name="Google Shape;514;p15"/>
          <p:cNvPicPr preferRelativeResize="0"/>
          <p:nvPr/>
        </p:nvPicPr>
        <p:blipFill rotWithShape="1">
          <a:blip r:embed="rId4">
            <a:alphaModFix/>
          </a:blip>
          <a:srcRect/>
          <a:stretch/>
        </p:blipFill>
        <p:spPr>
          <a:xfrm>
            <a:off x="6250535" y="1653107"/>
            <a:ext cx="5731510" cy="322389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16"/>
          <p:cNvPicPr preferRelativeResize="0"/>
          <p:nvPr/>
        </p:nvPicPr>
        <p:blipFill rotWithShape="1">
          <a:blip r:embed="rId3">
            <a:alphaModFix/>
          </a:blip>
          <a:srcRect/>
          <a:stretch/>
        </p:blipFill>
        <p:spPr>
          <a:xfrm>
            <a:off x="2299855" y="1105852"/>
            <a:ext cx="7225318" cy="4833129"/>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17"/>
          <p:cNvSpPr txBox="1"/>
          <p:nvPr/>
        </p:nvSpPr>
        <p:spPr>
          <a:xfrm>
            <a:off x="729673" y="1099127"/>
            <a:ext cx="31680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rgbClr val="0070C0"/>
                </a:solidFill>
                <a:latin typeface="Century Gothic"/>
                <a:ea typeface="Century Gothic"/>
                <a:cs typeface="Century Gothic"/>
                <a:sym typeface="Century Gothic"/>
              </a:rPr>
              <a:t>Login and signup pages</a:t>
            </a:r>
            <a:endParaRPr/>
          </a:p>
        </p:txBody>
      </p:sp>
      <p:pic>
        <p:nvPicPr>
          <p:cNvPr id="525" name="Google Shape;525;p17"/>
          <p:cNvPicPr preferRelativeResize="0"/>
          <p:nvPr/>
        </p:nvPicPr>
        <p:blipFill rotWithShape="1">
          <a:blip r:embed="rId3">
            <a:alphaModFix/>
          </a:blip>
          <a:srcRect/>
          <a:stretch/>
        </p:blipFill>
        <p:spPr>
          <a:xfrm>
            <a:off x="364490" y="2003685"/>
            <a:ext cx="5731510" cy="3220085"/>
          </a:xfrm>
          <a:prstGeom prst="rect">
            <a:avLst/>
          </a:prstGeom>
          <a:noFill/>
          <a:ln>
            <a:noFill/>
          </a:ln>
        </p:spPr>
      </p:pic>
      <p:pic>
        <p:nvPicPr>
          <p:cNvPr id="526" name="Google Shape;526;p17"/>
          <p:cNvPicPr preferRelativeResize="0"/>
          <p:nvPr/>
        </p:nvPicPr>
        <p:blipFill rotWithShape="1">
          <a:blip r:embed="rId4">
            <a:alphaModFix/>
          </a:blip>
          <a:srcRect/>
          <a:stretch/>
        </p:blipFill>
        <p:spPr>
          <a:xfrm>
            <a:off x="6287481" y="2003685"/>
            <a:ext cx="5731510" cy="3219450"/>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31" name="Google Shape;531;p18"/>
          <p:cNvPicPr preferRelativeResize="0"/>
          <p:nvPr/>
        </p:nvPicPr>
        <p:blipFill rotWithShape="1">
          <a:blip r:embed="rId3">
            <a:alphaModFix/>
          </a:blip>
          <a:srcRect/>
          <a:stretch/>
        </p:blipFill>
        <p:spPr>
          <a:xfrm>
            <a:off x="293082" y="1641561"/>
            <a:ext cx="5731510" cy="3223895"/>
          </a:xfrm>
          <a:prstGeom prst="rect">
            <a:avLst/>
          </a:prstGeom>
          <a:noFill/>
          <a:ln>
            <a:noFill/>
          </a:ln>
        </p:spPr>
      </p:pic>
      <p:pic>
        <p:nvPicPr>
          <p:cNvPr id="532" name="Google Shape;532;p18"/>
          <p:cNvPicPr preferRelativeResize="0"/>
          <p:nvPr/>
        </p:nvPicPr>
        <p:blipFill rotWithShape="1">
          <a:blip r:embed="rId4">
            <a:alphaModFix/>
          </a:blip>
          <a:srcRect/>
          <a:stretch/>
        </p:blipFill>
        <p:spPr>
          <a:xfrm>
            <a:off x="6287482" y="1641561"/>
            <a:ext cx="5731510" cy="322389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19"/>
          <p:cNvPicPr preferRelativeResize="0"/>
          <p:nvPr/>
        </p:nvPicPr>
        <p:blipFill rotWithShape="1">
          <a:blip r:embed="rId3">
            <a:alphaModFix/>
          </a:blip>
          <a:srcRect/>
          <a:stretch/>
        </p:blipFill>
        <p:spPr>
          <a:xfrm>
            <a:off x="228426" y="1817052"/>
            <a:ext cx="5731510" cy="3223895"/>
          </a:xfrm>
          <a:prstGeom prst="rect">
            <a:avLst/>
          </a:prstGeom>
          <a:noFill/>
          <a:ln>
            <a:noFill/>
          </a:ln>
        </p:spPr>
      </p:pic>
      <p:pic>
        <p:nvPicPr>
          <p:cNvPr id="538" name="Google Shape;538;p19"/>
          <p:cNvPicPr preferRelativeResize="0"/>
          <p:nvPr/>
        </p:nvPicPr>
        <p:blipFill rotWithShape="1">
          <a:blip r:embed="rId4">
            <a:alphaModFix/>
          </a:blip>
          <a:srcRect/>
          <a:stretch/>
        </p:blipFill>
        <p:spPr>
          <a:xfrm>
            <a:off x="6167409" y="1817052"/>
            <a:ext cx="5731510" cy="322389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32"/>
        <p:cNvGrpSpPr/>
        <p:nvPr/>
      </p:nvGrpSpPr>
      <p:grpSpPr>
        <a:xfrm>
          <a:off x="0" y="0"/>
          <a:ext cx="0" cy="0"/>
          <a:chOff x="0" y="0"/>
          <a:chExt cx="0" cy="0"/>
        </a:xfrm>
      </p:grpSpPr>
      <p:sp>
        <p:nvSpPr>
          <p:cNvPr id="433" name="Google Shape;433;p2"/>
          <p:cNvSpPr txBox="1">
            <a:spLocks noGrp="1"/>
          </p:cNvSpPr>
          <p:nvPr>
            <p:ph type="title"/>
          </p:nvPr>
        </p:nvSpPr>
        <p:spPr>
          <a:xfrm>
            <a:off x="2841721" y="1933206"/>
            <a:ext cx="3363974" cy="1495794"/>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fontScale="90000"/>
          </a:bodyPr>
          <a:lstStyle/>
          <a:p>
            <a:pPr marL="0" lvl="0" indent="0" algn="l" rtl="0">
              <a:spcBef>
                <a:spcPts val="0"/>
              </a:spcBef>
              <a:spcAft>
                <a:spcPts val="0"/>
              </a:spcAft>
              <a:buClr>
                <a:srgbClr val="FF0000"/>
              </a:buClr>
              <a:buSzPts val="3780"/>
              <a:buFont typeface="Century Gothic"/>
              <a:buNone/>
            </a:pPr>
            <a:r>
              <a:rPr lang="en-IN" sz="3780">
                <a:solidFill>
                  <a:srgbClr val="FF0000"/>
                </a:solidFill>
              </a:rPr>
              <a:t>Project Mentors:</a:t>
            </a:r>
            <a:br>
              <a:rPr lang="en-IN" sz="3780">
                <a:solidFill>
                  <a:srgbClr val="FF0000"/>
                </a:solidFill>
              </a:rPr>
            </a:br>
            <a:br>
              <a:rPr lang="en-IN" sz="3780">
                <a:solidFill>
                  <a:srgbClr val="FF0000"/>
                </a:solidFill>
              </a:rPr>
            </a:br>
            <a:r>
              <a:rPr lang="en-IN" sz="3780">
                <a:solidFill>
                  <a:srgbClr val="FF0000"/>
                </a:solidFill>
              </a:rPr>
              <a:t>Mr. Anand Gupta</a:t>
            </a:r>
            <a:br>
              <a:rPr lang="en-IN" sz="3780">
                <a:solidFill>
                  <a:srgbClr val="FF0000"/>
                </a:solidFill>
              </a:rPr>
            </a:br>
            <a:r>
              <a:rPr lang="en-IN" sz="3780">
                <a:solidFill>
                  <a:srgbClr val="FF0000"/>
                </a:solidFill>
              </a:rPr>
              <a:t>Mrs. Ruchi Gupta</a:t>
            </a:r>
            <a:br>
              <a:rPr lang="en-IN" sz="3780">
                <a:solidFill>
                  <a:srgbClr val="FF0000"/>
                </a:solidFill>
              </a:rPr>
            </a:br>
            <a:r>
              <a:rPr lang="en-IN" sz="3780">
                <a:solidFill>
                  <a:schemeClr val="dk1"/>
                </a:solidFill>
              </a:rPr>
              <a:t>r</a:t>
            </a:r>
            <a:endParaRPr/>
          </a:p>
        </p:txBody>
      </p:sp>
      <p:sp>
        <p:nvSpPr>
          <p:cNvPr id="434" name="Google Shape;434;p2"/>
          <p:cNvSpPr txBox="1"/>
          <p:nvPr/>
        </p:nvSpPr>
        <p:spPr>
          <a:xfrm>
            <a:off x="6982691" y="2373745"/>
            <a:ext cx="4110182"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0" i="0" u="none" strike="noStrike" cap="none">
                <a:solidFill>
                  <a:schemeClr val="lt1"/>
                </a:solidFill>
                <a:latin typeface="Century Gothic"/>
                <a:ea typeface="Century Gothic"/>
                <a:cs typeface="Century Gothic"/>
                <a:sym typeface="Century Gothic"/>
              </a:rPr>
              <a:t>Submitted by:</a:t>
            </a:r>
            <a:endParaRPr/>
          </a:p>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IN" sz="1800">
                <a:solidFill>
                  <a:schemeClr val="lt1"/>
                </a:solidFill>
                <a:latin typeface="Century Gothic"/>
                <a:ea typeface="Century Gothic"/>
                <a:cs typeface="Century Gothic"/>
                <a:sym typeface="Century Gothic"/>
              </a:rPr>
              <a:t>Akshat Kumar Sinha(181500063)</a:t>
            </a:r>
            <a:endParaRPr/>
          </a:p>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IN" sz="1800">
                <a:solidFill>
                  <a:schemeClr val="lt1"/>
                </a:solidFill>
                <a:latin typeface="Century Gothic"/>
                <a:ea typeface="Century Gothic"/>
                <a:cs typeface="Century Gothic"/>
                <a:sym typeface="Century Gothic"/>
              </a:rPr>
              <a:t>Aman Saxena(181500077)</a:t>
            </a:r>
            <a:endParaRPr/>
          </a:p>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IN" sz="1800">
                <a:solidFill>
                  <a:schemeClr val="lt1"/>
                </a:solidFill>
                <a:latin typeface="Century Gothic"/>
                <a:ea typeface="Century Gothic"/>
                <a:cs typeface="Century Gothic"/>
                <a:sym typeface="Century Gothic"/>
              </a:rPr>
              <a:t>Akarshit Srivastava(181500056)</a:t>
            </a:r>
            <a:endParaRPr/>
          </a:p>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IN" sz="1800">
                <a:solidFill>
                  <a:schemeClr val="lt1"/>
                </a:solidFill>
                <a:latin typeface="Century Gothic"/>
                <a:ea typeface="Century Gothic"/>
                <a:cs typeface="Century Gothic"/>
                <a:sym typeface="Century Gothic"/>
              </a:rPr>
              <a:t>Harshit Saxena(181500258)</a:t>
            </a:r>
            <a:endParaRPr/>
          </a:p>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IN" sz="1800">
                <a:solidFill>
                  <a:schemeClr val="lt1"/>
                </a:solidFill>
                <a:latin typeface="Century Gothic"/>
                <a:ea typeface="Century Gothic"/>
                <a:cs typeface="Century Gothic"/>
                <a:sym typeface="Century Gothic"/>
              </a:rPr>
              <a:t>Varun Saxena(181500783)</a:t>
            </a:r>
            <a:endParaRPr/>
          </a:p>
        </p:txBody>
      </p:sp>
      <p:pic>
        <p:nvPicPr>
          <p:cNvPr id="435" name="Google Shape;435;p2" descr="GLA University - Wikipedia"/>
          <p:cNvPicPr preferRelativeResize="0"/>
          <p:nvPr/>
        </p:nvPicPr>
        <p:blipFill rotWithShape="1">
          <a:blip r:embed="rId3">
            <a:alphaModFix/>
          </a:blip>
          <a:srcRect/>
          <a:stretch/>
        </p:blipFill>
        <p:spPr>
          <a:xfrm>
            <a:off x="238306" y="197902"/>
            <a:ext cx="1916402" cy="18589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p20"/>
          <p:cNvPicPr preferRelativeResize="0"/>
          <p:nvPr/>
        </p:nvPicPr>
        <p:blipFill rotWithShape="1">
          <a:blip r:embed="rId3">
            <a:alphaModFix/>
          </a:blip>
          <a:srcRect/>
          <a:stretch/>
        </p:blipFill>
        <p:spPr>
          <a:xfrm>
            <a:off x="1967345" y="1188978"/>
            <a:ext cx="7481455" cy="459298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21"/>
          <p:cNvSpPr txBox="1"/>
          <p:nvPr/>
        </p:nvSpPr>
        <p:spPr>
          <a:xfrm>
            <a:off x="692728" y="1228437"/>
            <a:ext cx="26970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rgbClr val="0070C0"/>
                </a:solidFill>
                <a:latin typeface="Century Gothic"/>
                <a:ea typeface="Century Gothic"/>
                <a:cs typeface="Century Gothic"/>
                <a:sym typeface="Century Gothic"/>
              </a:rPr>
              <a:t>Server</a:t>
            </a:r>
            <a:endParaRPr/>
          </a:p>
        </p:txBody>
      </p:sp>
      <p:pic>
        <p:nvPicPr>
          <p:cNvPr id="549" name="Google Shape;549;p21"/>
          <p:cNvPicPr preferRelativeResize="0"/>
          <p:nvPr/>
        </p:nvPicPr>
        <p:blipFill>
          <a:blip r:embed="rId3">
            <a:alphaModFix/>
          </a:blip>
          <a:stretch>
            <a:fillRect/>
          </a:stretch>
        </p:blipFill>
        <p:spPr>
          <a:xfrm>
            <a:off x="1805950" y="1684125"/>
            <a:ext cx="9236299" cy="4288400"/>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4" name="Google Shape;554;p22"/>
          <p:cNvPicPr preferRelativeResize="0"/>
          <p:nvPr/>
        </p:nvPicPr>
        <p:blipFill rotWithShape="1">
          <a:blip r:embed="rId3">
            <a:alphaModFix/>
          </a:blip>
          <a:srcRect/>
          <a:stretch/>
        </p:blipFill>
        <p:spPr>
          <a:xfrm>
            <a:off x="200718" y="1752397"/>
            <a:ext cx="5895282" cy="3419967"/>
          </a:xfrm>
          <a:prstGeom prst="rect">
            <a:avLst/>
          </a:prstGeom>
          <a:noFill/>
          <a:ln>
            <a:noFill/>
          </a:ln>
        </p:spPr>
      </p:pic>
      <p:pic>
        <p:nvPicPr>
          <p:cNvPr id="555" name="Google Shape;555;p22"/>
          <p:cNvPicPr preferRelativeResize="0"/>
          <p:nvPr/>
        </p:nvPicPr>
        <p:blipFill rotWithShape="1">
          <a:blip r:embed="rId4">
            <a:alphaModFix/>
          </a:blip>
          <a:srcRect/>
          <a:stretch/>
        </p:blipFill>
        <p:spPr>
          <a:xfrm>
            <a:off x="6259772" y="1752396"/>
            <a:ext cx="5821392" cy="3419967"/>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23"/>
          <p:cNvSpPr txBox="1"/>
          <p:nvPr/>
        </p:nvSpPr>
        <p:spPr>
          <a:xfrm>
            <a:off x="461818" y="1385455"/>
            <a:ext cx="27893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rgbClr val="0070C0"/>
                </a:solidFill>
                <a:latin typeface="Century Gothic"/>
                <a:ea typeface="Century Gothic"/>
                <a:cs typeface="Century Gothic"/>
                <a:sym typeface="Century Gothic"/>
              </a:rPr>
              <a:t>Some uploaded pdf’s</a:t>
            </a:r>
            <a:endParaRPr/>
          </a:p>
        </p:txBody>
      </p:sp>
      <p:pic>
        <p:nvPicPr>
          <p:cNvPr id="561" name="Google Shape;561;p23"/>
          <p:cNvPicPr preferRelativeResize="0"/>
          <p:nvPr/>
        </p:nvPicPr>
        <p:blipFill rotWithShape="1">
          <a:blip r:embed="rId3">
            <a:alphaModFix/>
          </a:blip>
          <a:srcRect/>
          <a:stretch/>
        </p:blipFill>
        <p:spPr>
          <a:xfrm>
            <a:off x="163773" y="2038725"/>
            <a:ext cx="5731510" cy="3223895"/>
          </a:xfrm>
          <a:prstGeom prst="rect">
            <a:avLst/>
          </a:prstGeom>
          <a:noFill/>
          <a:ln>
            <a:noFill/>
          </a:ln>
        </p:spPr>
      </p:pic>
      <p:pic>
        <p:nvPicPr>
          <p:cNvPr id="562" name="Google Shape;562;p23"/>
          <p:cNvPicPr preferRelativeResize="0"/>
          <p:nvPr/>
        </p:nvPicPr>
        <p:blipFill rotWithShape="1">
          <a:blip r:embed="rId4">
            <a:alphaModFix/>
          </a:blip>
          <a:srcRect/>
          <a:stretch/>
        </p:blipFill>
        <p:spPr>
          <a:xfrm>
            <a:off x="6167408" y="2038725"/>
            <a:ext cx="5731510" cy="322389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24"/>
          <p:cNvPicPr preferRelativeResize="0"/>
          <p:nvPr/>
        </p:nvPicPr>
        <p:blipFill rotWithShape="1">
          <a:blip r:embed="rId3">
            <a:alphaModFix/>
          </a:blip>
          <a:srcRect/>
          <a:stretch/>
        </p:blipFill>
        <p:spPr>
          <a:xfrm>
            <a:off x="2133600" y="1345998"/>
            <a:ext cx="7465464" cy="456527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25"/>
          <p:cNvSpPr txBox="1"/>
          <p:nvPr/>
        </p:nvSpPr>
        <p:spPr>
          <a:xfrm>
            <a:off x="1062182" y="1357745"/>
            <a:ext cx="21890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rgbClr val="0070C0"/>
                </a:solidFill>
                <a:latin typeface="Century Gothic"/>
                <a:ea typeface="Century Gothic"/>
                <a:cs typeface="Century Gothic"/>
                <a:sym typeface="Century Gothic"/>
              </a:rPr>
              <a:t>Rest of the pages</a:t>
            </a:r>
            <a:endParaRPr/>
          </a:p>
        </p:txBody>
      </p:sp>
      <p:pic>
        <p:nvPicPr>
          <p:cNvPr id="573" name="Google Shape;573;p25"/>
          <p:cNvPicPr preferRelativeResize="0"/>
          <p:nvPr/>
        </p:nvPicPr>
        <p:blipFill rotWithShape="1">
          <a:blip r:embed="rId3">
            <a:alphaModFix/>
          </a:blip>
          <a:srcRect/>
          <a:stretch/>
        </p:blipFill>
        <p:spPr>
          <a:xfrm>
            <a:off x="219190" y="2066434"/>
            <a:ext cx="5731510" cy="3223895"/>
          </a:xfrm>
          <a:prstGeom prst="rect">
            <a:avLst/>
          </a:prstGeom>
          <a:noFill/>
          <a:ln>
            <a:noFill/>
          </a:ln>
        </p:spPr>
      </p:pic>
      <p:pic>
        <p:nvPicPr>
          <p:cNvPr id="574" name="Google Shape;574;p25"/>
          <p:cNvPicPr preferRelativeResize="0"/>
          <p:nvPr/>
        </p:nvPicPr>
        <p:blipFill rotWithShape="1">
          <a:blip r:embed="rId4">
            <a:alphaModFix/>
          </a:blip>
          <a:srcRect/>
          <a:stretch/>
        </p:blipFill>
        <p:spPr>
          <a:xfrm>
            <a:off x="6241302" y="2066433"/>
            <a:ext cx="5731510" cy="322389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pic>
        <p:nvPicPr>
          <p:cNvPr id="579" name="Google Shape;579;p26"/>
          <p:cNvPicPr preferRelativeResize="0"/>
          <p:nvPr/>
        </p:nvPicPr>
        <p:blipFill rotWithShape="1">
          <a:blip r:embed="rId3">
            <a:alphaModFix/>
          </a:blip>
          <a:srcRect/>
          <a:stretch/>
        </p:blipFill>
        <p:spPr>
          <a:xfrm>
            <a:off x="364490" y="1669271"/>
            <a:ext cx="5731510" cy="3223895"/>
          </a:xfrm>
          <a:prstGeom prst="rect">
            <a:avLst/>
          </a:prstGeom>
          <a:noFill/>
          <a:ln>
            <a:noFill/>
          </a:ln>
        </p:spPr>
      </p:pic>
      <p:pic>
        <p:nvPicPr>
          <p:cNvPr id="580" name="Google Shape;580;p26"/>
          <p:cNvPicPr preferRelativeResize="0"/>
          <p:nvPr/>
        </p:nvPicPr>
        <p:blipFill rotWithShape="1">
          <a:blip r:embed="rId4">
            <a:alphaModFix/>
          </a:blip>
          <a:srcRect/>
          <a:stretch/>
        </p:blipFill>
        <p:spPr>
          <a:xfrm>
            <a:off x="6259772" y="1669271"/>
            <a:ext cx="5731510" cy="322389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27"/>
          <p:cNvPicPr preferRelativeResize="0"/>
          <p:nvPr/>
        </p:nvPicPr>
        <p:blipFill rotWithShape="1">
          <a:blip r:embed="rId3">
            <a:alphaModFix/>
          </a:blip>
          <a:srcRect/>
          <a:stretch/>
        </p:blipFill>
        <p:spPr>
          <a:xfrm>
            <a:off x="364490" y="1706216"/>
            <a:ext cx="5731510" cy="3223895"/>
          </a:xfrm>
          <a:prstGeom prst="rect">
            <a:avLst/>
          </a:prstGeom>
          <a:noFill/>
          <a:ln>
            <a:noFill/>
          </a:ln>
        </p:spPr>
      </p:pic>
      <p:pic>
        <p:nvPicPr>
          <p:cNvPr id="586" name="Google Shape;586;p27"/>
          <p:cNvPicPr preferRelativeResize="0"/>
          <p:nvPr/>
        </p:nvPicPr>
        <p:blipFill rotWithShape="1">
          <a:blip r:embed="rId4">
            <a:alphaModFix/>
          </a:blip>
          <a:srcRect/>
          <a:stretch/>
        </p:blipFill>
        <p:spPr>
          <a:xfrm>
            <a:off x="6250536" y="1706216"/>
            <a:ext cx="5731510" cy="322389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Google Shape;591;p28"/>
          <p:cNvPicPr preferRelativeResize="0"/>
          <p:nvPr/>
        </p:nvPicPr>
        <p:blipFill rotWithShape="1">
          <a:blip r:embed="rId3">
            <a:alphaModFix/>
          </a:blip>
          <a:srcRect/>
          <a:stretch/>
        </p:blipFill>
        <p:spPr>
          <a:xfrm>
            <a:off x="191481" y="1817052"/>
            <a:ext cx="5731510" cy="3223895"/>
          </a:xfrm>
          <a:prstGeom prst="rect">
            <a:avLst/>
          </a:prstGeom>
          <a:noFill/>
          <a:ln>
            <a:noFill/>
          </a:ln>
        </p:spPr>
      </p:pic>
      <p:pic>
        <p:nvPicPr>
          <p:cNvPr id="592" name="Google Shape;592;p28"/>
          <p:cNvPicPr preferRelativeResize="0"/>
          <p:nvPr/>
        </p:nvPicPr>
        <p:blipFill rotWithShape="1">
          <a:blip r:embed="rId4">
            <a:alphaModFix/>
          </a:blip>
          <a:srcRect/>
          <a:stretch/>
        </p:blipFill>
        <p:spPr>
          <a:xfrm>
            <a:off x="6269011" y="1817051"/>
            <a:ext cx="5731510" cy="322389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7" name="Google Shape;597;p29"/>
          <p:cNvPicPr preferRelativeResize="0"/>
          <p:nvPr/>
        </p:nvPicPr>
        <p:blipFill rotWithShape="1">
          <a:blip r:embed="rId3">
            <a:alphaModFix/>
          </a:blip>
          <a:srcRect/>
          <a:stretch/>
        </p:blipFill>
        <p:spPr>
          <a:xfrm>
            <a:off x="364490" y="1817052"/>
            <a:ext cx="5731510" cy="3223895"/>
          </a:xfrm>
          <a:prstGeom prst="rect">
            <a:avLst/>
          </a:prstGeom>
          <a:noFill/>
          <a:ln>
            <a:noFill/>
          </a:ln>
        </p:spPr>
      </p:pic>
      <p:pic>
        <p:nvPicPr>
          <p:cNvPr id="598" name="Google Shape;598;p29"/>
          <p:cNvPicPr preferRelativeResize="0"/>
          <p:nvPr/>
        </p:nvPicPr>
        <p:blipFill rotWithShape="1">
          <a:blip r:embed="rId4">
            <a:alphaModFix/>
          </a:blip>
          <a:srcRect/>
          <a:stretch/>
        </p:blipFill>
        <p:spPr>
          <a:xfrm>
            <a:off x="6379845" y="1817052"/>
            <a:ext cx="5731510" cy="322389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C000"/>
              </a:buClr>
              <a:buSzPts val="5400"/>
              <a:buFont typeface="Arial Black"/>
              <a:buNone/>
            </a:pPr>
            <a:r>
              <a:rPr lang="en-IN" sz="5400">
                <a:solidFill>
                  <a:srgbClr val="FFC000"/>
                </a:solidFill>
                <a:latin typeface="Arial Black"/>
                <a:ea typeface="Arial Black"/>
                <a:cs typeface="Arial Black"/>
                <a:sym typeface="Arial Black"/>
              </a:rPr>
              <a:t>CONTENTS</a:t>
            </a:r>
            <a:endParaRPr/>
          </a:p>
        </p:txBody>
      </p:sp>
      <p:sp>
        <p:nvSpPr>
          <p:cNvPr id="441" name="Google Shape;441;p3"/>
          <p:cNvSpPr txBox="1">
            <a:spLocks noGrp="1"/>
          </p:cNvSpPr>
          <p:nvPr>
            <p:ph type="body" idx="1"/>
          </p:nvPr>
        </p:nvSpPr>
        <p:spPr>
          <a:xfrm>
            <a:off x="646111" y="1498736"/>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SzPts val="1920"/>
              <a:buChar char="►"/>
            </a:pPr>
            <a:r>
              <a:rPr lang="en-IN" sz="2400">
                <a:solidFill>
                  <a:srgbClr val="FFC000"/>
                </a:solidFill>
                <a:highlight>
                  <a:srgbClr val="800000"/>
                </a:highlight>
                <a:latin typeface="Arial"/>
                <a:ea typeface="Arial"/>
                <a:cs typeface="Arial"/>
                <a:sym typeface="Arial"/>
              </a:rPr>
              <a:t>Abstract</a:t>
            </a:r>
            <a:endParaRPr/>
          </a:p>
          <a:p>
            <a:pPr marL="342900" lvl="0" indent="-342900" algn="l" rtl="0">
              <a:lnSpc>
                <a:spcPct val="90000"/>
              </a:lnSpc>
              <a:spcBef>
                <a:spcPts val="1000"/>
              </a:spcBef>
              <a:spcAft>
                <a:spcPts val="0"/>
              </a:spcAft>
              <a:buSzPts val="1920"/>
              <a:buChar char="►"/>
            </a:pPr>
            <a:r>
              <a:rPr lang="en-IN" sz="2400">
                <a:solidFill>
                  <a:srgbClr val="FFC000"/>
                </a:solidFill>
                <a:highlight>
                  <a:srgbClr val="800000"/>
                </a:highlight>
                <a:latin typeface="Arial"/>
                <a:ea typeface="Arial"/>
                <a:cs typeface="Arial"/>
                <a:sym typeface="Arial"/>
              </a:rPr>
              <a:t>Reason for selecting this topic</a:t>
            </a:r>
            <a:endParaRPr/>
          </a:p>
          <a:p>
            <a:pPr marL="342900" lvl="0" indent="-342900" algn="l" rtl="0">
              <a:lnSpc>
                <a:spcPct val="90000"/>
              </a:lnSpc>
              <a:spcBef>
                <a:spcPts val="1000"/>
              </a:spcBef>
              <a:spcAft>
                <a:spcPts val="0"/>
              </a:spcAft>
              <a:buSzPts val="1920"/>
              <a:buChar char="►"/>
            </a:pPr>
            <a:r>
              <a:rPr lang="en-IN" sz="2400">
                <a:solidFill>
                  <a:srgbClr val="FFC000"/>
                </a:solidFill>
                <a:highlight>
                  <a:srgbClr val="800000"/>
                </a:highlight>
                <a:latin typeface="Arial"/>
                <a:ea typeface="Arial"/>
                <a:cs typeface="Arial"/>
                <a:sym typeface="Arial"/>
              </a:rPr>
              <a:t>Objective</a:t>
            </a:r>
            <a:endParaRPr/>
          </a:p>
          <a:p>
            <a:pPr marL="342900" lvl="0" indent="-342900" algn="l" rtl="0">
              <a:lnSpc>
                <a:spcPct val="90000"/>
              </a:lnSpc>
              <a:spcBef>
                <a:spcPts val="1000"/>
              </a:spcBef>
              <a:spcAft>
                <a:spcPts val="0"/>
              </a:spcAft>
              <a:buSzPts val="1920"/>
              <a:buChar char="►"/>
            </a:pPr>
            <a:r>
              <a:rPr lang="en-IN" sz="2400">
                <a:solidFill>
                  <a:srgbClr val="FFC000"/>
                </a:solidFill>
                <a:highlight>
                  <a:srgbClr val="800000"/>
                </a:highlight>
                <a:latin typeface="Arial"/>
                <a:ea typeface="Arial"/>
                <a:cs typeface="Arial"/>
                <a:sym typeface="Arial"/>
              </a:rPr>
              <a:t>Introduction</a:t>
            </a:r>
            <a:endParaRPr/>
          </a:p>
          <a:p>
            <a:pPr marL="342900" lvl="0" indent="-342900" algn="l" rtl="0">
              <a:lnSpc>
                <a:spcPct val="90000"/>
              </a:lnSpc>
              <a:spcBef>
                <a:spcPts val="1000"/>
              </a:spcBef>
              <a:spcAft>
                <a:spcPts val="0"/>
              </a:spcAft>
              <a:buSzPts val="1920"/>
              <a:buChar char="►"/>
            </a:pPr>
            <a:r>
              <a:rPr lang="en-IN" sz="2400">
                <a:solidFill>
                  <a:srgbClr val="FFC000"/>
                </a:solidFill>
                <a:highlight>
                  <a:srgbClr val="800000"/>
                </a:highlight>
                <a:latin typeface="Arial"/>
                <a:ea typeface="Arial"/>
                <a:cs typeface="Arial"/>
                <a:sym typeface="Arial"/>
              </a:rPr>
              <a:t>Hardware and Software used</a:t>
            </a:r>
            <a:endParaRPr/>
          </a:p>
          <a:p>
            <a:pPr marL="342900" lvl="0" indent="-342900" algn="l" rtl="0">
              <a:lnSpc>
                <a:spcPct val="90000"/>
              </a:lnSpc>
              <a:spcBef>
                <a:spcPts val="1000"/>
              </a:spcBef>
              <a:spcAft>
                <a:spcPts val="0"/>
              </a:spcAft>
              <a:buSzPts val="1920"/>
              <a:buChar char="►"/>
            </a:pPr>
            <a:r>
              <a:rPr lang="en-IN" sz="2400">
                <a:solidFill>
                  <a:srgbClr val="FFC000"/>
                </a:solidFill>
                <a:highlight>
                  <a:srgbClr val="800000"/>
                </a:highlight>
                <a:latin typeface="Arial"/>
                <a:ea typeface="Arial"/>
                <a:cs typeface="Arial"/>
                <a:sym typeface="Arial"/>
              </a:rPr>
              <a:t>Screenshots</a:t>
            </a:r>
            <a:endParaRPr/>
          </a:p>
          <a:p>
            <a:pPr marL="342900" lvl="0" indent="-342900" algn="l" rtl="0">
              <a:lnSpc>
                <a:spcPct val="90000"/>
              </a:lnSpc>
              <a:spcBef>
                <a:spcPts val="1000"/>
              </a:spcBef>
              <a:spcAft>
                <a:spcPts val="0"/>
              </a:spcAft>
              <a:buSzPts val="1920"/>
              <a:buChar char="►"/>
            </a:pPr>
            <a:r>
              <a:rPr lang="en-IN" sz="2400">
                <a:solidFill>
                  <a:srgbClr val="FFC000"/>
                </a:solidFill>
                <a:highlight>
                  <a:srgbClr val="800000"/>
                </a:highlight>
                <a:latin typeface="Arial"/>
                <a:ea typeface="Arial"/>
                <a:cs typeface="Arial"/>
                <a:sym typeface="Arial"/>
              </a:rPr>
              <a:t>Future Scope</a:t>
            </a:r>
            <a:endParaRPr/>
          </a:p>
          <a:p>
            <a:pPr marL="342900" lvl="0" indent="-342900" algn="l" rtl="0">
              <a:lnSpc>
                <a:spcPct val="90000"/>
              </a:lnSpc>
              <a:spcBef>
                <a:spcPts val="1000"/>
              </a:spcBef>
              <a:spcAft>
                <a:spcPts val="0"/>
              </a:spcAft>
              <a:buSzPts val="1920"/>
              <a:buChar char="►"/>
            </a:pPr>
            <a:r>
              <a:rPr lang="en-IN" sz="2400">
                <a:solidFill>
                  <a:srgbClr val="FFC000"/>
                </a:solidFill>
                <a:highlight>
                  <a:srgbClr val="800000"/>
                </a:highlight>
                <a:latin typeface="Arial"/>
                <a:ea typeface="Arial"/>
                <a:cs typeface="Arial"/>
                <a:sym typeface="Arial"/>
              </a:rPr>
              <a:t>Contribution the project would make</a:t>
            </a:r>
            <a:endParaRPr/>
          </a:p>
          <a:p>
            <a:pPr marL="342900" lvl="0" indent="-342900" algn="l" rtl="0">
              <a:lnSpc>
                <a:spcPct val="90000"/>
              </a:lnSpc>
              <a:spcBef>
                <a:spcPts val="1000"/>
              </a:spcBef>
              <a:spcAft>
                <a:spcPts val="0"/>
              </a:spcAft>
              <a:buSzPts val="1920"/>
              <a:buChar char="►"/>
            </a:pPr>
            <a:r>
              <a:rPr lang="en-IN" sz="2400">
                <a:solidFill>
                  <a:srgbClr val="FFC000"/>
                </a:solidFill>
                <a:highlight>
                  <a:srgbClr val="800000"/>
                </a:highlight>
                <a:latin typeface="Arial"/>
                <a:ea typeface="Arial"/>
                <a:cs typeface="Arial"/>
                <a:sym typeface="Arial"/>
              </a:rPr>
              <a:t>Conclusion</a:t>
            </a:r>
            <a:endParaRPr/>
          </a:p>
          <a:p>
            <a:pPr marL="342900" lvl="0" indent="-241300" algn="l" rtl="0">
              <a:lnSpc>
                <a:spcPct val="90000"/>
              </a:lnSpc>
              <a:spcBef>
                <a:spcPts val="1000"/>
              </a:spcBef>
              <a:spcAft>
                <a:spcPts val="0"/>
              </a:spcAft>
              <a:buSzPts val="1600"/>
              <a:buNone/>
            </a:pPr>
            <a:endParaRPr/>
          </a:p>
          <a:p>
            <a:pPr marL="342900" lvl="0" indent="-241300" algn="l" rtl="0">
              <a:lnSpc>
                <a:spcPct val="90000"/>
              </a:lnSpc>
              <a:spcBef>
                <a:spcPts val="1000"/>
              </a:spcBef>
              <a:spcAft>
                <a:spcPts val="0"/>
              </a:spcAft>
              <a:buSzPts val="1600"/>
              <a:buNone/>
            </a:pPr>
            <a:endParaRPr/>
          </a:p>
          <a:p>
            <a:pPr marL="342900" lvl="0" indent="-241300" algn="l" rtl="0">
              <a:lnSpc>
                <a:spcPct val="90000"/>
              </a:lnSpc>
              <a:spcBef>
                <a:spcPts val="1000"/>
              </a:spcBef>
              <a:spcAft>
                <a:spcPts val="0"/>
              </a:spcAft>
              <a:buSzPts val="1600"/>
              <a:buNone/>
            </a:pPr>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30"/>
          <p:cNvPicPr preferRelativeResize="0"/>
          <p:nvPr/>
        </p:nvPicPr>
        <p:blipFill rotWithShape="1">
          <a:blip r:embed="rId3">
            <a:alphaModFix/>
          </a:blip>
          <a:srcRect/>
          <a:stretch/>
        </p:blipFill>
        <p:spPr>
          <a:xfrm>
            <a:off x="274609" y="1678507"/>
            <a:ext cx="5731510" cy="3223895"/>
          </a:xfrm>
          <a:prstGeom prst="rect">
            <a:avLst/>
          </a:prstGeom>
          <a:noFill/>
          <a:ln>
            <a:noFill/>
          </a:ln>
        </p:spPr>
      </p:pic>
      <p:pic>
        <p:nvPicPr>
          <p:cNvPr id="604" name="Google Shape;604;p30"/>
          <p:cNvPicPr preferRelativeResize="0"/>
          <p:nvPr/>
        </p:nvPicPr>
        <p:blipFill rotWithShape="1">
          <a:blip r:embed="rId4">
            <a:alphaModFix/>
          </a:blip>
          <a:srcRect/>
          <a:stretch/>
        </p:blipFill>
        <p:spPr>
          <a:xfrm>
            <a:off x="6259772" y="1678507"/>
            <a:ext cx="5731510" cy="322389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09" name="Google Shape;609;p31"/>
          <p:cNvPicPr preferRelativeResize="0"/>
          <p:nvPr/>
        </p:nvPicPr>
        <p:blipFill rotWithShape="1">
          <a:blip r:embed="rId3">
            <a:alphaModFix/>
          </a:blip>
          <a:srcRect/>
          <a:stretch/>
        </p:blipFill>
        <p:spPr>
          <a:xfrm>
            <a:off x="265372" y="1817052"/>
            <a:ext cx="5731510" cy="3223895"/>
          </a:xfrm>
          <a:prstGeom prst="rect">
            <a:avLst/>
          </a:prstGeom>
          <a:noFill/>
          <a:ln>
            <a:noFill/>
          </a:ln>
        </p:spPr>
      </p:pic>
      <p:pic>
        <p:nvPicPr>
          <p:cNvPr id="610" name="Google Shape;610;p31"/>
          <p:cNvPicPr preferRelativeResize="0"/>
          <p:nvPr/>
        </p:nvPicPr>
        <p:blipFill rotWithShape="1">
          <a:blip r:embed="rId4">
            <a:alphaModFix/>
          </a:blip>
          <a:srcRect/>
          <a:stretch/>
        </p:blipFill>
        <p:spPr>
          <a:xfrm>
            <a:off x="6278245" y="1817052"/>
            <a:ext cx="5731510" cy="322389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32"/>
          <p:cNvPicPr preferRelativeResize="0"/>
          <p:nvPr/>
        </p:nvPicPr>
        <p:blipFill rotWithShape="1">
          <a:blip r:embed="rId3">
            <a:alphaModFix/>
          </a:blip>
          <a:srcRect/>
          <a:stretch/>
        </p:blipFill>
        <p:spPr>
          <a:xfrm>
            <a:off x="293081" y="1817052"/>
            <a:ext cx="5731510" cy="3223895"/>
          </a:xfrm>
          <a:prstGeom prst="rect">
            <a:avLst/>
          </a:prstGeom>
          <a:noFill/>
          <a:ln>
            <a:noFill/>
          </a:ln>
        </p:spPr>
      </p:pic>
      <p:pic>
        <p:nvPicPr>
          <p:cNvPr id="616" name="Google Shape;616;p32"/>
          <p:cNvPicPr preferRelativeResize="0"/>
          <p:nvPr/>
        </p:nvPicPr>
        <p:blipFill rotWithShape="1">
          <a:blip r:embed="rId4">
            <a:alphaModFix/>
          </a:blip>
          <a:srcRect/>
          <a:stretch/>
        </p:blipFill>
        <p:spPr>
          <a:xfrm>
            <a:off x="6167411" y="1881707"/>
            <a:ext cx="5731510" cy="322389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21" name="Google Shape;621;p33"/>
          <p:cNvPicPr preferRelativeResize="0"/>
          <p:nvPr/>
        </p:nvPicPr>
        <p:blipFill rotWithShape="1">
          <a:blip r:embed="rId3">
            <a:alphaModFix/>
          </a:blip>
          <a:srcRect/>
          <a:stretch/>
        </p:blipFill>
        <p:spPr>
          <a:xfrm>
            <a:off x="274609" y="1817052"/>
            <a:ext cx="5731510" cy="3223895"/>
          </a:xfrm>
          <a:prstGeom prst="rect">
            <a:avLst/>
          </a:prstGeom>
          <a:noFill/>
          <a:ln>
            <a:noFill/>
          </a:ln>
        </p:spPr>
      </p:pic>
      <p:pic>
        <p:nvPicPr>
          <p:cNvPr id="622" name="Google Shape;622;p33"/>
          <p:cNvPicPr preferRelativeResize="0"/>
          <p:nvPr/>
        </p:nvPicPr>
        <p:blipFill rotWithShape="1">
          <a:blip r:embed="rId4">
            <a:alphaModFix/>
          </a:blip>
          <a:srcRect/>
          <a:stretch/>
        </p:blipFill>
        <p:spPr>
          <a:xfrm>
            <a:off x="6185883" y="1817052"/>
            <a:ext cx="5731510" cy="322389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pic>
        <p:nvPicPr>
          <p:cNvPr id="627" name="Google Shape;627;p34"/>
          <p:cNvPicPr preferRelativeResize="0"/>
          <p:nvPr/>
        </p:nvPicPr>
        <p:blipFill rotWithShape="1">
          <a:blip r:embed="rId3">
            <a:alphaModFix/>
          </a:blip>
          <a:srcRect/>
          <a:stretch/>
        </p:blipFill>
        <p:spPr>
          <a:xfrm>
            <a:off x="1659467" y="960581"/>
            <a:ext cx="8472824" cy="4765964"/>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35"/>
          <p:cNvSpPr txBox="1"/>
          <p:nvPr/>
        </p:nvSpPr>
        <p:spPr>
          <a:xfrm>
            <a:off x="822036" y="1459345"/>
            <a:ext cx="24291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rgbClr val="0070C0"/>
                </a:solidFill>
                <a:latin typeface="Century Gothic"/>
                <a:ea typeface="Century Gothic"/>
                <a:cs typeface="Century Gothic"/>
                <a:sym typeface="Century Gothic"/>
              </a:rPr>
              <a:t>Responsive design</a:t>
            </a:r>
            <a:endParaRPr/>
          </a:p>
        </p:txBody>
      </p:sp>
      <p:pic>
        <p:nvPicPr>
          <p:cNvPr id="633" name="Google Shape;633;p35"/>
          <p:cNvPicPr preferRelativeResize="0"/>
          <p:nvPr/>
        </p:nvPicPr>
        <p:blipFill rotWithShape="1">
          <a:blip r:embed="rId3">
            <a:alphaModFix/>
          </a:blip>
          <a:srcRect/>
          <a:stretch/>
        </p:blipFill>
        <p:spPr>
          <a:xfrm>
            <a:off x="385445" y="2057198"/>
            <a:ext cx="5731510" cy="3223895"/>
          </a:xfrm>
          <a:prstGeom prst="rect">
            <a:avLst/>
          </a:prstGeom>
          <a:noFill/>
          <a:ln>
            <a:noFill/>
          </a:ln>
        </p:spPr>
      </p:pic>
      <p:pic>
        <p:nvPicPr>
          <p:cNvPr id="634" name="Google Shape;634;p35"/>
          <p:cNvPicPr preferRelativeResize="0"/>
          <p:nvPr/>
        </p:nvPicPr>
        <p:blipFill rotWithShape="1">
          <a:blip r:embed="rId4">
            <a:alphaModFix/>
          </a:blip>
          <a:srcRect/>
          <a:stretch/>
        </p:blipFill>
        <p:spPr>
          <a:xfrm>
            <a:off x="6352136" y="2057198"/>
            <a:ext cx="5731510" cy="322389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639" name="Google Shape;639;p36"/>
          <p:cNvPicPr preferRelativeResize="0"/>
          <p:nvPr/>
        </p:nvPicPr>
        <p:blipFill rotWithShape="1">
          <a:blip r:embed="rId3">
            <a:alphaModFix/>
          </a:blip>
          <a:srcRect/>
          <a:stretch/>
        </p:blipFill>
        <p:spPr>
          <a:xfrm>
            <a:off x="364490" y="1817052"/>
            <a:ext cx="5731510" cy="3223895"/>
          </a:xfrm>
          <a:prstGeom prst="rect">
            <a:avLst/>
          </a:prstGeom>
          <a:noFill/>
          <a:ln>
            <a:noFill/>
          </a:ln>
        </p:spPr>
      </p:pic>
      <p:pic>
        <p:nvPicPr>
          <p:cNvPr id="640" name="Google Shape;640;p36"/>
          <p:cNvPicPr preferRelativeResize="0"/>
          <p:nvPr/>
        </p:nvPicPr>
        <p:blipFill rotWithShape="1">
          <a:blip r:embed="rId4">
            <a:alphaModFix/>
          </a:blip>
          <a:srcRect/>
          <a:stretch/>
        </p:blipFill>
        <p:spPr>
          <a:xfrm>
            <a:off x="6315190" y="1817052"/>
            <a:ext cx="5731510" cy="322389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00"/>
              </a:buClr>
              <a:buSzPts val="4200"/>
              <a:buFont typeface="Century Gothic"/>
              <a:buNone/>
            </a:pPr>
            <a:r>
              <a:rPr lang="en-IN" dirty="0">
                <a:solidFill>
                  <a:srgbClr val="FFFF00"/>
                </a:solidFill>
              </a:rPr>
              <a:t>FUTURE SCOPE:</a:t>
            </a:r>
            <a:endParaRPr dirty="0"/>
          </a:p>
        </p:txBody>
      </p:sp>
      <p:sp>
        <p:nvSpPr>
          <p:cNvPr id="646" name="Google Shape;646;p37"/>
          <p:cNvSpPr txBox="1">
            <a:spLocks noGrp="1"/>
          </p:cNvSpPr>
          <p:nvPr>
            <p:ph type="body" idx="1"/>
          </p:nvPr>
        </p:nvSpPr>
        <p:spPr>
          <a:xfrm>
            <a:off x="875201" y="1853248"/>
            <a:ext cx="8946541" cy="419548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n-IN" sz="1800" dirty="0">
                <a:solidFill>
                  <a:srgbClr val="FFC000"/>
                </a:solidFill>
                <a:latin typeface="Times New Roman"/>
                <a:ea typeface="Times New Roman"/>
                <a:cs typeface="Times New Roman"/>
                <a:sym typeface="Times New Roman"/>
              </a:rPr>
              <a:t>The future scope of this Project is to  add links of video lectures for each and every topic of CS Domain as  it will help the students in understanding the topics clearly and precisely.</a:t>
            </a:r>
          </a:p>
          <a:p>
            <a:pPr marL="0" lvl="0" indent="0" algn="l" rtl="0">
              <a:spcBef>
                <a:spcPts val="0"/>
              </a:spcBef>
              <a:spcAft>
                <a:spcPts val="0"/>
              </a:spcAft>
              <a:buSzPts val="1440"/>
              <a:buNone/>
            </a:pPr>
            <a:endParaRPr lang="en-IN" sz="1800" dirty="0">
              <a:solidFill>
                <a:srgbClr val="FFC000"/>
              </a:solidFill>
              <a:latin typeface="Times New Roman"/>
              <a:ea typeface="Calibri"/>
              <a:cs typeface="Times New Roman"/>
              <a:sym typeface="Times New Roman"/>
            </a:endParaRPr>
          </a:p>
          <a:p>
            <a:pPr marL="0" indent="0">
              <a:spcBef>
                <a:spcPts val="0"/>
              </a:spcBef>
              <a:buNone/>
            </a:pPr>
            <a:r>
              <a:rPr lang="en-US" sz="1800" dirty="0">
                <a:solidFill>
                  <a:srgbClr val="00B0F0"/>
                </a:solidFill>
                <a:latin typeface="Times New Roman"/>
                <a:cs typeface="Times New Roman"/>
                <a:sym typeface="Times New Roman"/>
              </a:rPr>
              <a:t>  </a:t>
            </a:r>
            <a:r>
              <a:rPr lang="en-US" dirty="0">
                <a:solidFill>
                  <a:srgbClr val="00B0F0"/>
                </a:solidFill>
                <a:latin typeface="Times New Roman"/>
                <a:cs typeface="Times New Roman"/>
                <a:sym typeface="Times New Roman"/>
              </a:rPr>
              <a:t>Only authenticated users will be able to access our materials in the future. We will keep them  updated with our new updates and notifications. </a:t>
            </a:r>
          </a:p>
          <a:p>
            <a:pPr marL="0" indent="0">
              <a:spcBef>
                <a:spcPts val="0"/>
              </a:spcBef>
              <a:buNone/>
            </a:pPr>
            <a:endParaRPr lang="en-US" dirty="0">
              <a:solidFill>
                <a:srgbClr val="00B0F0"/>
              </a:solidFill>
              <a:latin typeface="Times New Roman"/>
              <a:cs typeface="Times New Roman"/>
              <a:sym typeface="Times New Roman"/>
            </a:endParaRPr>
          </a:p>
          <a:p>
            <a:pPr marL="0" indent="0">
              <a:spcBef>
                <a:spcPts val="0"/>
              </a:spcBef>
              <a:buNone/>
            </a:pPr>
            <a:r>
              <a:rPr lang="en-US"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We will also add a blog section in our website where people having knowledge about challenging topics like AI, ML etc. can post their experiences and interact with the students for a healthy and fruitful discussions.</a:t>
            </a:r>
            <a:endParaRPr lang="en-IN"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lnSpc>
                <a:spcPct val="107000"/>
              </a:lnSpc>
              <a:spcBef>
                <a:spcPts val="1800"/>
              </a:spcBef>
              <a:spcAft>
                <a:spcPts val="0"/>
              </a:spcAft>
              <a:buSzPts val="1440"/>
              <a:buNone/>
            </a:pPr>
            <a:r>
              <a:rPr lang="en-IN" sz="1800" dirty="0">
                <a:solidFill>
                  <a:srgbClr val="FFC000"/>
                </a:solidFill>
                <a:latin typeface="Times New Roman"/>
                <a:ea typeface="Times New Roman"/>
                <a:cs typeface="Times New Roman"/>
                <a:sym typeface="Times New Roman"/>
              </a:rPr>
              <a:t>So, in a nutshell, the scope of this Project is to provide a complete package of resources to students who are interested in CSE domain and want to nurture their skills from a early stage.</a:t>
            </a:r>
            <a:endParaRPr sz="1800" dirty="0">
              <a:solidFill>
                <a:srgbClr val="FFC000"/>
              </a:solidFill>
              <a:latin typeface="Calibri"/>
              <a:ea typeface="Calibri"/>
              <a:cs typeface="Calibri"/>
              <a:sym typeface="Calibri"/>
            </a:endParaRPr>
          </a:p>
          <a:p>
            <a:pPr marL="0" lvl="0" indent="0" algn="l" rtl="0">
              <a:lnSpc>
                <a:spcPct val="107000"/>
              </a:lnSpc>
              <a:spcBef>
                <a:spcPts val="1800"/>
              </a:spcBef>
              <a:spcAft>
                <a:spcPts val="0"/>
              </a:spcAft>
              <a:buSzPts val="1440"/>
              <a:buNone/>
            </a:pPr>
            <a:endParaRPr sz="1800" dirty="0">
              <a:latin typeface="Calibri"/>
              <a:ea typeface="Calibri"/>
              <a:cs typeface="Calibri"/>
              <a:sym typeface="Calibri"/>
            </a:endParaRPr>
          </a:p>
          <a:p>
            <a:pPr marL="0" lvl="0" indent="0" algn="l" rtl="0">
              <a:spcBef>
                <a:spcPts val="1800"/>
              </a:spcBef>
              <a:spcAft>
                <a:spcPts val="0"/>
              </a:spcAft>
              <a:buSzPts val="1600"/>
              <a:buNone/>
            </a:pPr>
            <a:endParaRPr dirty="0"/>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3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00"/>
              </a:buClr>
              <a:buSzPts val="3600"/>
              <a:buFont typeface="Century Gothic"/>
              <a:buNone/>
            </a:pPr>
            <a:r>
              <a:rPr lang="en-IN" sz="3600">
                <a:solidFill>
                  <a:srgbClr val="FFFF00"/>
                </a:solidFill>
              </a:rPr>
              <a:t>Contribution the project would make</a:t>
            </a:r>
            <a:endParaRPr/>
          </a:p>
        </p:txBody>
      </p:sp>
      <p:sp>
        <p:nvSpPr>
          <p:cNvPr id="652" name="Google Shape;652;p38"/>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0" lvl="0" indent="0" algn="l" rtl="0">
              <a:lnSpc>
                <a:spcPct val="107000"/>
              </a:lnSpc>
              <a:spcBef>
                <a:spcPts val="0"/>
              </a:spcBef>
              <a:spcAft>
                <a:spcPts val="0"/>
              </a:spcAft>
              <a:buSzPts val="1600"/>
              <a:buNone/>
            </a:pPr>
            <a:r>
              <a:rPr lang="en-IN" i="1">
                <a:solidFill>
                  <a:srgbClr val="00B0F0"/>
                </a:solidFill>
                <a:latin typeface="Times New Roman"/>
                <a:ea typeface="Times New Roman"/>
                <a:cs typeface="Times New Roman"/>
                <a:sym typeface="Times New Roman"/>
              </a:rPr>
              <a:t>Our Project is centred on students from class 9 to CSE domain. It will provide various notes and resources to learn and take the pressure off of academics. It could be used as a helpful tool to utilize time, as in the current situation, students intend to clear their concepts by searching for their content on various search engines but end up getting their time and energy wasted. We would provide all the links and resources at one destination, so that students wouldn’t have to wastes their time looking for study materials all over the web</a:t>
            </a:r>
            <a:r>
              <a:rPr lang="en-IN" sz="1800" i="1">
                <a:solidFill>
                  <a:srgbClr val="00B0F0"/>
                </a:solidFill>
                <a:latin typeface="Times New Roman"/>
                <a:ea typeface="Times New Roman"/>
                <a:cs typeface="Times New Roman"/>
                <a:sym typeface="Times New Roman"/>
              </a:rPr>
              <a:t>.</a:t>
            </a:r>
            <a:endParaRPr sz="1800" i="1">
              <a:solidFill>
                <a:srgbClr val="00B0F0"/>
              </a:solidFill>
              <a:latin typeface="Calibri"/>
              <a:ea typeface="Calibri"/>
              <a:cs typeface="Calibri"/>
              <a:sym typeface="Calibri"/>
            </a:endParaRPr>
          </a:p>
          <a:p>
            <a:pPr marL="0" lvl="0" indent="0" algn="l" rtl="0">
              <a:lnSpc>
                <a:spcPct val="107000"/>
              </a:lnSpc>
              <a:spcBef>
                <a:spcPts val="1800"/>
              </a:spcBef>
              <a:spcAft>
                <a:spcPts val="0"/>
              </a:spcAft>
              <a:buSzPts val="1600"/>
              <a:buNone/>
            </a:pPr>
            <a:r>
              <a:rPr lang="en-IN" i="1">
                <a:solidFill>
                  <a:srgbClr val="00B0F0"/>
                </a:solidFill>
                <a:latin typeface="Times New Roman"/>
                <a:ea typeface="Times New Roman"/>
                <a:cs typeface="Times New Roman"/>
                <a:sym typeface="Times New Roman"/>
              </a:rPr>
              <a:t>Since our target audience are the students itself, so our website could be proved to be very helpful for the overall academic balance of the young minds.  </a:t>
            </a:r>
            <a:endParaRPr i="1">
              <a:solidFill>
                <a:srgbClr val="00B0F0"/>
              </a:solidFill>
              <a:latin typeface="Calibri"/>
              <a:ea typeface="Calibri"/>
              <a:cs typeface="Calibri"/>
              <a:sym typeface="Calibri"/>
            </a:endParaRPr>
          </a:p>
          <a:p>
            <a:pPr marL="0" lvl="0" indent="0" algn="l" rtl="0">
              <a:spcBef>
                <a:spcPts val="1800"/>
              </a:spcBef>
              <a:spcAft>
                <a:spcPts val="0"/>
              </a:spcAft>
              <a:buSzPts val="1600"/>
              <a:buNone/>
            </a:pPr>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00"/>
              </a:buClr>
              <a:buSzPts val="4200"/>
              <a:buFont typeface="Century Gothic"/>
              <a:buNone/>
            </a:pPr>
            <a:r>
              <a:rPr lang="en-IN">
                <a:solidFill>
                  <a:srgbClr val="FFFF00"/>
                </a:solidFill>
              </a:rPr>
              <a:t>CONCLUSION</a:t>
            </a:r>
            <a:endParaRPr/>
          </a:p>
        </p:txBody>
      </p:sp>
      <p:sp>
        <p:nvSpPr>
          <p:cNvPr id="658" name="Google Shape;658;p39"/>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lnSpc>
                <a:spcPct val="107000"/>
              </a:lnSpc>
              <a:spcBef>
                <a:spcPts val="0"/>
              </a:spcBef>
              <a:spcAft>
                <a:spcPts val="0"/>
              </a:spcAft>
              <a:buSzPts val="1600"/>
              <a:buChar char="►"/>
            </a:pPr>
            <a:r>
              <a:rPr lang="en-IN" u="sng">
                <a:solidFill>
                  <a:srgbClr val="92D050"/>
                </a:solidFill>
              </a:rPr>
              <a:t>Edu_hub </a:t>
            </a:r>
            <a:r>
              <a:rPr lang="en-IN">
                <a:solidFill>
                  <a:srgbClr val="92D050"/>
                </a:solidFill>
              </a:rPr>
              <a:t>  will be a dynamic website that will provide a one-way destination to users to help them excel their academics. The YouTube links and various videos will help them to visualize the concepts and it will be easy for them to focus on their subjects rather than searching the web and wasting their time.</a:t>
            </a:r>
            <a:endParaRPr/>
          </a:p>
          <a:p>
            <a:pPr marL="342900" lvl="0" indent="-342900" algn="l" rtl="0">
              <a:lnSpc>
                <a:spcPct val="107000"/>
              </a:lnSpc>
              <a:spcBef>
                <a:spcPts val="1800"/>
              </a:spcBef>
              <a:spcAft>
                <a:spcPts val="0"/>
              </a:spcAft>
              <a:buSzPts val="1600"/>
              <a:buChar char="►"/>
            </a:pPr>
            <a:r>
              <a:rPr lang="en-IN">
                <a:solidFill>
                  <a:srgbClr val="92D050"/>
                </a:solidFill>
              </a:rPr>
              <a:t>Our Project is a Full Stack domain project which uses both Frontend and Backend development.</a:t>
            </a:r>
            <a:endParaRPr/>
          </a:p>
          <a:p>
            <a:pPr marL="342900" lvl="0" indent="-342900" algn="l" rtl="0">
              <a:lnSpc>
                <a:spcPct val="107000"/>
              </a:lnSpc>
              <a:spcBef>
                <a:spcPts val="1800"/>
              </a:spcBef>
              <a:spcAft>
                <a:spcPts val="0"/>
              </a:spcAft>
              <a:buSzPts val="1600"/>
              <a:buChar char="►"/>
            </a:pPr>
            <a:r>
              <a:rPr lang="en-IN">
                <a:solidFill>
                  <a:srgbClr val="92D050"/>
                </a:solidFill>
              </a:rPr>
              <a:t>We are optimistic that our Project would be able to solve some real-life problems.</a:t>
            </a:r>
            <a:endParaRPr/>
          </a:p>
          <a:p>
            <a:pPr marL="0" lvl="0" indent="0" algn="l" rtl="0">
              <a:spcBef>
                <a:spcPts val="1800"/>
              </a:spcBef>
              <a:spcAft>
                <a:spcPts val="0"/>
              </a:spcAft>
              <a:buSzPts val="1600"/>
              <a:buNone/>
            </a:pPr>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00"/>
              </a:buClr>
              <a:buSzPts val="4200"/>
              <a:buFont typeface="Arial"/>
              <a:buNone/>
            </a:pPr>
            <a:r>
              <a:rPr lang="en-IN" b="1">
                <a:solidFill>
                  <a:srgbClr val="FFFF00"/>
                </a:solidFill>
                <a:latin typeface="Arial"/>
                <a:ea typeface="Arial"/>
                <a:cs typeface="Arial"/>
                <a:sym typeface="Arial"/>
              </a:rPr>
              <a:t>ABSTRACT</a:t>
            </a:r>
            <a:endParaRPr/>
          </a:p>
        </p:txBody>
      </p:sp>
      <p:sp>
        <p:nvSpPr>
          <p:cNvPr id="447" name="Google Shape;447;p4"/>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IN" sz="1800">
                <a:solidFill>
                  <a:srgbClr val="FFC000"/>
                </a:solidFill>
                <a:latin typeface="Times New Roman"/>
                <a:ea typeface="Times New Roman"/>
                <a:cs typeface="Times New Roman"/>
                <a:sym typeface="Times New Roman"/>
              </a:rPr>
              <a:t>In today’s time, students want to learn new technologies and excel in their college academics for a better carrier and future. Now, if a student couldn’t attend his/her classes, they certainly search the internet for notes and concept clearance. Now, they literally waste their 25-30 minutes searching for a particular topic on Google, trying to find the perfect link. So, we claim that our website, ‘Edu_hub’ will certainly solve this problem by providing a platform to students where they can find notes of their subjects.</a:t>
            </a:r>
            <a:endParaRPr/>
          </a:p>
          <a:p>
            <a:pPr marL="342900" lvl="0" indent="-342900" algn="l" rtl="0">
              <a:spcBef>
                <a:spcPts val="1000"/>
              </a:spcBef>
              <a:spcAft>
                <a:spcPts val="0"/>
              </a:spcAft>
              <a:buSzPts val="1440"/>
              <a:buChar char="►"/>
            </a:pPr>
            <a:r>
              <a:rPr lang="en-IN" sz="1800">
                <a:solidFill>
                  <a:srgbClr val="FFC000"/>
                </a:solidFill>
                <a:latin typeface="Times New Roman"/>
                <a:ea typeface="Times New Roman"/>
                <a:cs typeface="Times New Roman"/>
                <a:sym typeface="Times New Roman"/>
              </a:rPr>
              <a:t> Specially for GLA University students, we will provide subject notes of all CSE subjects of First year to Final year. There will be YouTube links for various coding and educational videos, and some motivational quotes for students who sometimes feel low due to their academic pressures.</a:t>
            </a:r>
            <a:endParaRPr/>
          </a:p>
          <a:p>
            <a:pPr marL="342900" lvl="0" indent="-342900" algn="l" rtl="0">
              <a:spcBef>
                <a:spcPts val="1000"/>
              </a:spcBef>
              <a:spcAft>
                <a:spcPts val="0"/>
              </a:spcAft>
              <a:buSzPts val="1440"/>
              <a:buChar char="►"/>
            </a:pPr>
            <a:r>
              <a:rPr lang="en-IN" sz="1800">
                <a:solidFill>
                  <a:srgbClr val="FFC000"/>
                </a:solidFill>
                <a:latin typeface="Times New Roman"/>
                <a:ea typeface="Times New Roman"/>
                <a:cs typeface="Times New Roman"/>
                <a:sym typeface="Times New Roman"/>
              </a:rPr>
              <a:t> The scope of this Project is to provide a complete package of resources to students who are interested in CSE domain and want to nurture their skills from an early stage.</a:t>
            </a:r>
            <a:endParaRPr sz="1800">
              <a:solidFill>
                <a:srgbClr val="FFC000"/>
              </a:solidFill>
              <a:latin typeface="Calibri"/>
              <a:ea typeface="Calibri"/>
              <a:cs typeface="Calibri"/>
              <a:sym typeface="Calibri"/>
            </a:endParaRPr>
          </a:p>
          <a:p>
            <a:pPr marL="342900" lvl="0" indent="-241300" algn="l" rtl="0">
              <a:spcBef>
                <a:spcPts val="1000"/>
              </a:spcBef>
              <a:spcAft>
                <a:spcPts val="0"/>
              </a:spcAft>
              <a:buSzPts val="1600"/>
              <a:buNone/>
            </a:pP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pic>
        <p:nvPicPr>
          <p:cNvPr id="663" name="Google Shape;663;p40"/>
          <p:cNvPicPr preferRelativeResize="0"/>
          <p:nvPr/>
        </p:nvPicPr>
        <p:blipFill rotWithShape="1">
          <a:blip r:embed="rId3">
            <a:alphaModFix/>
          </a:blip>
          <a:srcRect/>
          <a:stretch/>
        </p:blipFill>
        <p:spPr>
          <a:xfrm>
            <a:off x="3987799" y="369454"/>
            <a:ext cx="3937001" cy="3937001"/>
          </a:xfrm>
          <a:prstGeom prst="rect">
            <a:avLst/>
          </a:prstGeom>
          <a:noFill/>
          <a:ln>
            <a:noFill/>
          </a:ln>
        </p:spPr>
      </p:pic>
      <p:sp>
        <p:nvSpPr>
          <p:cNvPr id="664" name="Google Shape;664;p40"/>
          <p:cNvSpPr/>
          <p:nvPr/>
        </p:nvSpPr>
        <p:spPr>
          <a:xfrm>
            <a:off x="2249164" y="4713008"/>
            <a:ext cx="7047122"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600">
                <a:solidFill>
                  <a:srgbClr val="32647D"/>
                </a:solidFill>
                <a:latin typeface="Century Gothic"/>
                <a:ea typeface="Century Gothic"/>
                <a:cs typeface="Century Gothic"/>
                <a:sym typeface="Century Gothic"/>
              </a:rPr>
              <a:t>THANK YOU</a:t>
            </a:r>
            <a:endParaRPr sz="9600" cap="none">
              <a:solidFill>
                <a:srgbClr val="32647D"/>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00"/>
              </a:buClr>
              <a:buSzPts val="4200"/>
              <a:buFont typeface="Century Gothic"/>
              <a:buNone/>
            </a:pPr>
            <a:r>
              <a:rPr lang="en-IN" b="1">
                <a:solidFill>
                  <a:srgbClr val="FFFF00"/>
                </a:solidFill>
              </a:rPr>
              <a:t>Reason for Selecting this Topic</a:t>
            </a:r>
            <a:endParaRPr/>
          </a:p>
        </p:txBody>
      </p:sp>
      <p:sp>
        <p:nvSpPr>
          <p:cNvPr id="453" name="Google Shape;453;p5"/>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251459" algn="l" rtl="0">
              <a:spcBef>
                <a:spcPts val="0"/>
              </a:spcBef>
              <a:spcAft>
                <a:spcPts val="0"/>
              </a:spcAft>
              <a:buSzPts val="1440"/>
              <a:buNone/>
            </a:pPr>
            <a:endParaRPr sz="1800">
              <a:latin typeface="Times New Roman"/>
              <a:ea typeface="Times New Roman"/>
              <a:cs typeface="Times New Roman"/>
              <a:sym typeface="Times New Roman"/>
            </a:endParaRPr>
          </a:p>
          <a:p>
            <a:pPr marL="342900" lvl="0" indent="-251459" algn="l" rtl="0">
              <a:spcBef>
                <a:spcPts val="1000"/>
              </a:spcBef>
              <a:spcAft>
                <a:spcPts val="0"/>
              </a:spcAft>
              <a:buSzPts val="1440"/>
              <a:buNone/>
            </a:pPr>
            <a:endParaRPr sz="1800">
              <a:latin typeface="Times New Roman"/>
              <a:ea typeface="Times New Roman"/>
              <a:cs typeface="Times New Roman"/>
              <a:sym typeface="Times New Roman"/>
            </a:endParaRPr>
          </a:p>
          <a:p>
            <a:pPr marL="342900" lvl="0" indent="-251459" algn="l" rtl="0">
              <a:spcBef>
                <a:spcPts val="1000"/>
              </a:spcBef>
              <a:spcAft>
                <a:spcPts val="0"/>
              </a:spcAft>
              <a:buSzPts val="1440"/>
              <a:buNone/>
            </a:pPr>
            <a:endParaRPr sz="1800">
              <a:latin typeface="Times New Roman"/>
              <a:ea typeface="Times New Roman"/>
              <a:cs typeface="Times New Roman"/>
              <a:sym typeface="Times New Roman"/>
            </a:endParaRPr>
          </a:p>
          <a:p>
            <a:pPr marL="342900" lvl="0" indent="-342900" algn="l" rtl="0">
              <a:spcBef>
                <a:spcPts val="1000"/>
              </a:spcBef>
              <a:spcAft>
                <a:spcPts val="0"/>
              </a:spcAft>
              <a:buSzPts val="1600"/>
              <a:buChar char="►"/>
            </a:pPr>
            <a:r>
              <a:rPr lang="en-IN">
                <a:solidFill>
                  <a:srgbClr val="FFC000"/>
                </a:solidFill>
                <a:latin typeface="Times New Roman"/>
                <a:ea typeface="Times New Roman"/>
                <a:cs typeface="Times New Roman"/>
                <a:sym typeface="Times New Roman"/>
              </a:rPr>
              <a:t>Reason for choosing this topic is to provide a platform to students where they can find all the resources relating to their respective CS domain. We are building a Web browser-based application which will be responsive as well so that students can access our provided content on their smart phones too.</a:t>
            </a:r>
            <a:endParaRPr>
              <a:solidFill>
                <a:srgbClr val="FFC000"/>
              </a:solidFill>
              <a:latin typeface="Calibri"/>
              <a:ea typeface="Calibri"/>
              <a:cs typeface="Calibri"/>
              <a:sym typeface="Calibri"/>
            </a:endParaRPr>
          </a:p>
          <a:p>
            <a:pPr marL="342900" lvl="0" indent="-241300" algn="l" rtl="0">
              <a:spcBef>
                <a:spcPts val="1000"/>
              </a:spcBef>
              <a:spcAft>
                <a:spcPts val="0"/>
              </a:spcAft>
              <a:buSzPts val="1600"/>
              <a:buNone/>
            </a:pP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00"/>
              </a:buClr>
              <a:buSzPts val="4800"/>
              <a:buFont typeface="Century Gothic"/>
              <a:buNone/>
            </a:pPr>
            <a:r>
              <a:rPr lang="en-IN" sz="4800" b="1">
                <a:solidFill>
                  <a:srgbClr val="FFFF00"/>
                </a:solidFill>
              </a:rPr>
              <a:t>OBJECTIVE</a:t>
            </a:r>
            <a:endParaRPr/>
          </a:p>
        </p:txBody>
      </p:sp>
      <p:sp>
        <p:nvSpPr>
          <p:cNvPr id="459" name="Google Shape;459;p6"/>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lnSpc>
                <a:spcPct val="107000"/>
              </a:lnSpc>
              <a:spcBef>
                <a:spcPts val="0"/>
              </a:spcBef>
              <a:spcAft>
                <a:spcPts val="0"/>
              </a:spcAft>
              <a:buSzPts val="1440"/>
              <a:buChar char="►"/>
            </a:pPr>
            <a:r>
              <a:rPr lang="en-IN" sz="1800">
                <a:solidFill>
                  <a:srgbClr val="FFC000"/>
                </a:solidFill>
                <a:latin typeface="Times New Roman"/>
                <a:ea typeface="Times New Roman"/>
                <a:cs typeface="Times New Roman"/>
                <a:sym typeface="Times New Roman"/>
              </a:rPr>
              <a:t>The main objective of the Project is to provide a platform where Engineering students get all the information(notes) of the particular subject, instead of wandering on many different sites over Internet. This will reduce their time of searching and help them over their studies.</a:t>
            </a:r>
            <a:endParaRPr sz="1800">
              <a:solidFill>
                <a:srgbClr val="FFC000"/>
              </a:solidFill>
              <a:latin typeface="Calibri"/>
              <a:ea typeface="Calibri"/>
              <a:cs typeface="Calibri"/>
              <a:sym typeface="Calibri"/>
            </a:endParaRPr>
          </a:p>
          <a:p>
            <a:pPr marL="342900" lvl="0" indent="-251459" algn="l" rtl="0">
              <a:lnSpc>
                <a:spcPct val="107000"/>
              </a:lnSpc>
              <a:spcBef>
                <a:spcPts val="1800"/>
              </a:spcBef>
              <a:spcAft>
                <a:spcPts val="0"/>
              </a:spcAft>
              <a:buSzPts val="1440"/>
              <a:buNone/>
            </a:pPr>
            <a:endParaRPr sz="1800">
              <a:solidFill>
                <a:srgbClr val="FFC000"/>
              </a:solidFill>
              <a:latin typeface="Times New Roman"/>
              <a:ea typeface="Times New Roman"/>
              <a:cs typeface="Times New Roman"/>
              <a:sym typeface="Times New Roman"/>
            </a:endParaRPr>
          </a:p>
          <a:p>
            <a:pPr marL="342900" lvl="0" indent="-342900" algn="l" rtl="0">
              <a:lnSpc>
                <a:spcPct val="107000"/>
              </a:lnSpc>
              <a:spcBef>
                <a:spcPts val="1800"/>
              </a:spcBef>
              <a:spcAft>
                <a:spcPts val="0"/>
              </a:spcAft>
              <a:buSzPts val="1440"/>
              <a:buChar char="►"/>
            </a:pPr>
            <a:r>
              <a:rPr lang="en-IN" sz="1800">
                <a:solidFill>
                  <a:srgbClr val="FFC000"/>
                </a:solidFill>
                <a:latin typeface="Times New Roman"/>
                <a:ea typeface="Times New Roman"/>
                <a:cs typeface="Times New Roman"/>
                <a:sym typeface="Times New Roman"/>
              </a:rPr>
              <a:t>We  have provided the  pdf of all practice sheets which are provided by the teachers in their classes and ppts which are made by teachers(lecturers).</a:t>
            </a:r>
            <a:endParaRPr sz="1800">
              <a:solidFill>
                <a:srgbClr val="FFC000"/>
              </a:solidFill>
              <a:latin typeface="Calibri"/>
              <a:ea typeface="Calibri"/>
              <a:cs typeface="Calibri"/>
              <a:sym typeface="Calibri"/>
            </a:endParaRPr>
          </a:p>
          <a:p>
            <a:pPr marL="342900" lvl="0" indent="-251459" algn="l" rtl="0">
              <a:lnSpc>
                <a:spcPct val="107000"/>
              </a:lnSpc>
              <a:spcBef>
                <a:spcPts val="1800"/>
              </a:spcBef>
              <a:spcAft>
                <a:spcPts val="0"/>
              </a:spcAft>
              <a:buSzPts val="1440"/>
              <a:buNone/>
            </a:pPr>
            <a:endParaRPr sz="1800">
              <a:solidFill>
                <a:srgbClr val="FFC000"/>
              </a:solidFill>
              <a:latin typeface="Times New Roman"/>
              <a:ea typeface="Times New Roman"/>
              <a:cs typeface="Times New Roman"/>
              <a:sym typeface="Times New Roman"/>
            </a:endParaRPr>
          </a:p>
          <a:p>
            <a:pPr marL="342900" lvl="0" indent="-342900" algn="l" rtl="0">
              <a:lnSpc>
                <a:spcPct val="107000"/>
              </a:lnSpc>
              <a:spcBef>
                <a:spcPts val="1800"/>
              </a:spcBef>
              <a:spcAft>
                <a:spcPts val="0"/>
              </a:spcAft>
              <a:buSzPts val="1440"/>
              <a:buChar char="►"/>
            </a:pPr>
            <a:r>
              <a:rPr lang="en-IN" sz="1800">
                <a:solidFill>
                  <a:srgbClr val="FFC000"/>
                </a:solidFill>
                <a:latin typeface="Times New Roman"/>
                <a:ea typeface="Times New Roman"/>
                <a:cs typeface="Times New Roman"/>
                <a:sym typeface="Times New Roman"/>
              </a:rPr>
              <a:t>We believe that the Internet should not only be a place for Entertainment and social media, but also be used as a tool to enhance one’s skills and excel in their academics.</a:t>
            </a:r>
            <a:endParaRPr sz="1800">
              <a:solidFill>
                <a:srgbClr val="FFC000"/>
              </a:solidFill>
              <a:latin typeface="Calibri"/>
              <a:ea typeface="Calibri"/>
              <a:cs typeface="Calibri"/>
              <a:sym typeface="Calibri"/>
            </a:endParaRPr>
          </a:p>
          <a:p>
            <a:pPr marL="342900" lvl="0" indent="-241300" algn="l" rtl="0">
              <a:spcBef>
                <a:spcPts val="1800"/>
              </a:spcBef>
              <a:spcAft>
                <a:spcPts val="0"/>
              </a:spcAft>
              <a:buSzPts val="1600"/>
              <a:buNone/>
            </a:pP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00"/>
              </a:buClr>
              <a:buSzPts val="4200"/>
              <a:buFont typeface="Century Gothic"/>
              <a:buNone/>
            </a:pPr>
            <a:r>
              <a:rPr lang="en-IN" b="1">
                <a:solidFill>
                  <a:srgbClr val="FFFF00"/>
                </a:solidFill>
              </a:rPr>
              <a:t>INTRODUCTION</a:t>
            </a:r>
            <a:endParaRPr/>
          </a:p>
        </p:txBody>
      </p:sp>
      <p:sp>
        <p:nvSpPr>
          <p:cNvPr id="465" name="Google Shape;465;p7"/>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251459" algn="l" rtl="0">
              <a:spcBef>
                <a:spcPts val="0"/>
              </a:spcBef>
              <a:spcAft>
                <a:spcPts val="0"/>
              </a:spcAft>
              <a:buSzPts val="1440"/>
              <a:buNone/>
            </a:pPr>
            <a:endParaRPr sz="1800">
              <a:latin typeface="Calibri"/>
              <a:ea typeface="Calibri"/>
              <a:cs typeface="Calibri"/>
              <a:sym typeface="Calibri"/>
            </a:endParaRPr>
          </a:p>
          <a:p>
            <a:pPr marL="342900" lvl="0" indent="-251459" algn="l" rtl="0">
              <a:spcBef>
                <a:spcPts val="1000"/>
              </a:spcBef>
              <a:spcAft>
                <a:spcPts val="0"/>
              </a:spcAft>
              <a:buSzPts val="1440"/>
              <a:buNone/>
            </a:pPr>
            <a:endParaRPr sz="1800">
              <a:latin typeface="Calibri"/>
              <a:ea typeface="Calibri"/>
              <a:cs typeface="Calibri"/>
              <a:sym typeface="Calibri"/>
            </a:endParaRPr>
          </a:p>
          <a:p>
            <a:pPr marL="0" lvl="0" indent="0" algn="l" rtl="0">
              <a:spcBef>
                <a:spcPts val="1000"/>
              </a:spcBef>
              <a:spcAft>
                <a:spcPts val="0"/>
              </a:spcAft>
              <a:buSzPts val="1920"/>
              <a:buNone/>
            </a:pPr>
            <a:r>
              <a:rPr lang="en-IN" sz="2400">
                <a:solidFill>
                  <a:srgbClr val="FFC000"/>
                </a:solidFill>
                <a:latin typeface="Calibri"/>
                <a:ea typeface="Calibri"/>
                <a:cs typeface="Calibri"/>
                <a:sym typeface="Calibri"/>
              </a:rPr>
              <a:t>So basically, Edu_hub is an Educational dynamic website which</a:t>
            </a:r>
            <a:r>
              <a:rPr lang="en-IN" sz="2400">
                <a:solidFill>
                  <a:srgbClr val="FFC000"/>
                </a:solidFill>
                <a:latin typeface="Times New Roman"/>
                <a:ea typeface="Times New Roman"/>
                <a:cs typeface="Times New Roman"/>
                <a:sym typeface="Times New Roman"/>
              </a:rPr>
              <a:t> will help students to have all the study materials and related stuffs in one place to help them through their academic life.</a:t>
            </a:r>
            <a:r>
              <a:rPr lang="en-IN" sz="2400">
                <a:solidFill>
                  <a:srgbClr val="FFC000"/>
                </a:solidFill>
                <a:latin typeface="Calibri"/>
                <a:ea typeface="Calibri"/>
                <a:cs typeface="Calibri"/>
                <a:sym typeface="Calibri"/>
              </a:rPr>
              <a:t> </a:t>
            </a:r>
            <a:r>
              <a:rPr lang="en-IN" sz="2400">
                <a:solidFill>
                  <a:srgbClr val="FFC000"/>
                </a:solidFill>
                <a:latin typeface="Times New Roman"/>
                <a:ea typeface="Times New Roman"/>
                <a:cs typeface="Times New Roman"/>
                <a:sym typeface="Times New Roman"/>
              </a:rPr>
              <a:t>We are building a Web browser-based application which will be responsive as well so that students can access our provided content on their smart phones too.</a:t>
            </a:r>
            <a:endParaRPr sz="2400">
              <a:solidFill>
                <a:srgbClr val="FFC000"/>
              </a:solidFill>
              <a:latin typeface="Calibri"/>
              <a:ea typeface="Calibri"/>
              <a:cs typeface="Calibri"/>
              <a:sym typeface="Calibri"/>
            </a:endParaRPr>
          </a:p>
          <a:p>
            <a:pPr marL="342900" lvl="0" indent="-241300" algn="l" rtl="0">
              <a:spcBef>
                <a:spcPts val="1000"/>
              </a:spcBef>
              <a:spcAft>
                <a:spcPts val="0"/>
              </a:spcAft>
              <a:buSzPts val="1600"/>
              <a:buNone/>
            </a:pP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00"/>
              </a:buClr>
              <a:buSzPts val="4200"/>
              <a:buFont typeface="Century Gothic"/>
              <a:buNone/>
            </a:pPr>
            <a:r>
              <a:rPr lang="en-IN" b="1">
                <a:solidFill>
                  <a:srgbClr val="FFFF00"/>
                </a:solidFill>
              </a:rPr>
              <a:t>Hardware and Software used</a:t>
            </a:r>
            <a:endParaRPr/>
          </a:p>
        </p:txBody>
      </p:sp>
      <p:sp>
        <p:nvSpPr>
          <p:cNvPr id="471" name="Google Shape;471;p8"/>
          <p:cNvSpPr txBox="1">
            <a:spLocks noGrp="1"/>
          </p:cNvSpPr>
          <p:nvPr>
            <p:ph type="body" idx="1"/>
          </p:nvPr>
        </p:nvSpPr>
        <p:spPr>
          <a:xfrm>
            <a:off x="1104293" y="1581862"/>
            <a:ext cx="8946541" cy="492977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880"/>
              <a:buNone/>
            </a:pPr>
            <a:r>
              <a:rPr lang="en-IN" sz="3600" u="sng">
                <a:solidFill>
                  <a:srgbClr val="F589C1"/>
                </a:solidFill>
                <a:latin typeface="Calibri"/>
                <a:ea typeface="Calibri"/>
                <a:cs typeface="Calibri"/>
                <a:sym typeface="Calibri"/>
              </a:rPr>
              <a:t>Hardware used : </a:t>
            </a:r>
            <a:endParaRPr/>
          </a:p>
          <a:p>
            <a:pPr marL="0" lvl="0" indent="0" algn="l" rtl="0">
              <a:spcBef>
                <a:spcPts val="1000"/>
              </a:spcBef>
              <a:spcAft>
                <a:spcPts val="0"/>
              </a:spcAft>
              <a:buSzPts val="2560"/>
              <a:buNone/>
            </a:pPr>
            <a:endParaRPr sz="3200" u="sng">
              <a:solidFill>
                <a:srgbClr val="FFC000"/>
              </a:solidFill>
              <a:latin typeface="Calibri"/>
              <a:ea typeface="Calibri"/>
              <a:cs typeface="Calibri"/>
              <a:sym typeface="Calibri"/>
            </a:endParaRPr>
          </a:p>
          <a:p>
            <a:pPr marL="342900" lvl="0" indent="-342900" algn="l" rtl="0">
              <a:lnSpc>
                <a:spcPct val="107000"/>
              </a:lnSpc>
              <a:spcBef>
                <a:spcPts val="1000"/>
              </a:spcBef>
              <a:spcAft>
                <a:spcPts val="0"/>
              </a:spcAft>
              <a:buSzPts val="1600"/>
              <a:buChar char="►"/>
            </a:pPr>
            <a:r>
              <a:rPr lang="en-IN" i="1">
                <a:solidFill>
                  <a:srgbClr val="00B0F0"/>
                </a:solidFill>
                <a:latin typeface="Times New Roman"/>
                <a:ea typeface="Times New Roman"/>
                <a:cs typeface="Times New Roman"/>
                <a:sym typeface="Times New Roman"/>
              </a:rPr>
              <a:t>Laptop with 8gb hard disk </a:t>
            </a:r>
            <a:endParaRPr i="1">
              <a:solidFill>
                <a:srgbClr val="00B0F0"/>
              </a:solidFill>
              <a:latin typeface="Calibri"/>
              <a:ea typeface="Calibri"/>
              <a:cs typeface="Calibri"/>
              <a:sym typeface="Calibri"/>
            </a:endParaRPr>
          </a:p>
          <a:p>
            <a:pPr marL="342900" lvl="0" indent="-342900" algn="l" rtl="0">
              <a:lnSpc>
                <a:spcPct val="107000"/>
              </a:lnSpc>
              <a:spcBef>
                <a:spcPts val="1800"/>
              </a:spcBef>
              <a:spcAft>
                <a:spcPts val="0"/>
              </a:spcAft>
              <a:buSzPts val="1600"/>
              <a:buChar char="►"/>
            </a:pPr>
            <a:r>
              <a:rPr lang="en-IN" i="1">
                <a:solidFill>
                  <a:srgbClr val="00B0F0"/>
                </a:solidFill>
                <a:latin typeface="Times New Roman"/>
                <a:ea typeface="Times New Roman"/>
                <a:cs typeface="Times New Roman"/>
                <a:sym typeface="Times New Roman"/>
              </a:rPr>
              <a:t>1TB Ram</a:t>
            </a:r>
            <a:endParaRPr i="1">
              <a:solidFill>
                <a:srgbClr val="00B0F0"/>
              </a:solidFill>
              <a:latin typeface="Calibri"/>
              <a:ea typeface="Calibri"/>
              <a:cs typeface="Calibri"/>
              <a:sym typeface="Calibri"/>
            </a:endParaRPr>
          </a:p>
          <a:p>
            <a:pPr marL="342900" lvl="0" indent="-342900" algn="l" rtl="0">
              <a:lnSpc>
                <a:spcPct val="107000"/>
              </a:lnSpc>
              <a:spcBef>
                <a:spcPts val="1800"/>
              </a:spcBef>
              <a:spcAft>
                <a:spcPts val="0"/>
              </a:spcAft>
              <a:buSzPts val="1600"/>
              <a:buChar char="►"/>
            </a:pPr>
            <a:r>
              <a:rPr lang="en-IN" i="1">
                <a:solidFill>
                  <a:srgbClr val="00B0F0"/>
                </a:solidFill>
                <a:latin typeface="Times New Roman"/>
                <a:ea typeface="Times New Roman"/>
                <a:cs typeface="Times New Roman"/>
                <a:sym typeface="Times New Roman"/>
              </a:rPr>
              <a:t>Strong internet connection</a:t>
            </a:r>
            <a:endParaRPr i="1">
              <a:solidFill>
                <a:srgbClr val="00B0F0"/>
              </a:solidFill>
              <a:latin typeface="Calibri"/>
              <a:ea typeface="Calibri"/>
              <a:cs typeface="Calibri"/>
              <a:sym typeface="Calibri"/>
            </a:endParaRPr>
          </a:p>
          <a:p>
            <a:pPr marL="342900" lvl="0" indent="-342900" algn="l" rtl="0">
              <a:lnSpc>
                <a:spcPct val="107000"/>
              </a:lnSpc>
              <a:spcBef>
                <a:spcPts val="1800"/>
              </a:spcBef>
              <a:spcAft>
                <a:spcPts val="0"/>
              </a:spcAft>
              <a:buSzPts val="1600"/>
              <a:buChar char="►"/>
            </a:pPr>
            <a:r>
              <a:rPr lang="en-IN" i="1">
                <a:solidFill>
                  <a:srgbClr val="00B0F0"/>
                </a:solidFill>
                <a:latin typeface="Times New Roman"/>
                <a:ea typeface="Times New Roman"/>
                <a:cs typeface="Times New Roman"/>
                <a:sym typeface="Times New Roman"/>
              </a:rPr>
              <a:t>Processor core i5 8</a:t>
            </a:r>
            <a:r>
              <a:rPr lang="en-IN" i="1" baseline="30000">
                <a:solidFill>
                  <a:srgbClr val="00B0F0"/>
                </a:solidFill>
                <a:latin typeface="Times New Roman"/>
                <a:ea typeface="Times New Roman"/>
                <a:cs typeface="Times New Roman"/>
                <a:sym typeface="Times New Roman"/>
              </a:rPr>
              <a:t>th</a:t>
            </a:r>
            <a:r>
              <a:rPr lang="en-IN" i="1">
                <a:solidFill>
                  <a:srgbClr val="00B0F0"/>
                </a:solidFill>
                <a:latin typeface="Times New Roman"/>
                <a:ea typeface="Times New Roman"/>
                <a:cs typeface="Times New Roman"/>
                <a:sym typeface="Times New Roman"/>
              </a:rPr>
              <a:t> Gen</a:t>
            </a:r>
            <a:endParaRPr i="1">
              <a:solidFill>
                <a:srgbClr val="00B0F0"/>
              </a:solidFill>
              <a:latin typeface="Calibri"/>
              <a:ea typeface="Calibri"/>
              <a:cs typeface="Calibri"/>
              <a:sym typeface="Calibri"/>
            </a:endParaRPr>
          </a:p>
          <a:p>
            <a:pPr marL="0" lvl="0" indent="0" algn="l" rtl="0">
              <a:spcBef>
                <a:spcPts val="1800"/>
              </a:spcBef>
              <a:spcAft>
                <a:spcPts val="0"/>
              </a:spcAft>
              <a:buSzPts val="2560"/>
              <a:buNone/>
            </a:pPr>
            <a:endParaRPr sz="3200" i="1" u="sng">
              <a:solidFill>
                <a:srgbClr val="00B0F0"/>
              </a:solidFill>
              <a:latin typeface="Calibri"/>
              <a:ea typeface="Calibri"/>
              <a:cs typeface="Calibri"/>
              <a:sym typeface="Calibri"/>
            </a:endParaRPr>
          </a:p>
          <a:p>
            <a:pPr marL="0" lvl="0" indent="0" algn="l" rtl="0">
              <a:spcBef>
                <a:spcPts val="1000"/>
              </a:spcBef>
              <a:spcAft>
                <a:spcPts val="0"/>
              </a:spcAft>
              <a:buSzPts val="2560"/>
              <a:buNone/>
            </a:pPr>
            <a:endParaRPr sz="3200" u="sng">
              <a:solidFill>
                <a:srgbClr val="FFC000"/>
              </a:solidFill>
              <a:latin typeface="Calibri"/>
              <a:ea typeface="Calibri"/>
              <a:cs typeface="Calibri"/>
              <a:sym typeface="Calibri"/>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589C1"/>
              </a:buClr>
              <a:buSzPts val="3600"/>
              <a:buFont typeface="Century Gothic"/>
              <a:buNone/>
            </a:pPr>
            <a:r>
              <a:rPr lang="en-IN" sz="3600" u="sng">
                <a:solidFill>
                  <a:srgbClr val="F589C1"/>
                </a:solidFill>
              </a:rPr>
              <a:t>Software used:</a:t>
            </a:r>
            <a:endParaRPr/>
          </a:p>
        </p:txBody>
      </p:sp>
      <p:sp>
        <p:nvSpPr>
          <p:cNvPr id="477" name="Google Shape;477;p9"/>
          <p:cNvSpPr txBox="1">
            <a:spLocks noGrp="1"/>
          </p:cNvSpPr>
          <p:nvPr>
            <p:ph type="body" idx="1"/>
          </p:nvPr>
        </p:nvSpPr>
        <p:spPr>
          <a:xfrm>
            <a:off x="780039" y="1443318"/>
            <a:ext cx="8946541" cy="488359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n-IN" sz="2400" dirty="0">
                <a:solidFill>
                  <a:srgbClr val="FFC000"/>
                </a:solidFill>
              </a:rPr>
              <a:t>Frontend Technologies :</a:t>
            </a:r>
            <a:endParaRPr dirty="0"/>
          </a:p>
          <a:p>
            <a:pPr marL="0" lvl="0" indent="0" algn="l" rtl="0">
              <a:spcBef>
                <a:spcPts val="1000"/>
              </a:spcBef>
              <a:spcAft>
                <a:spcPts val="0"/>
              </a:spcAft>
              <a:buSzPts val="1600"/>
              <a:buNone/>
            </a:pPr>
            <a:r>
              <a:rPr lang="en-IN" b="1" i="1" dirty="0">
                <a:solidFill>
                  <a:srgbClr val="00B050"/>
                </a:solidFill>
                <a:latin typeface="Calibri"/>
                <a:ea typeface="Calibri"/>
                <a:cs typeface="Calibri"/>
                <a:sym typeface="Calibri"/>
              </a:rPr>
              <a:t>HTML</a:t>
            </a:r>
            <a:r>
              <a:rPr lang="en-IN" sz="1800" b="1" i="1" dirty="0">
                <a:latin typeface="Calibri"/>
                <a:ea typeface="Calibri"/>
                <a:cs typeface="Calibri"/>
                <a:sym typeface="Calibri"/>
              </a:rPr>
              <a:t> :</a:t>
            </a:r>
            <a:r>
              <a:rPr lang="en-IN" i="1" dirty="0">
                <a:solidFill>
                  <a:srgbClr val="00B0F0"/>
                </a:solidFill>
                <a:latin typeface="Calibri"/>
                <a:ea typeface="Calibri"/>
                <a:cs typeface="Calibri"/>
                <a:sym typeface="Calibri"/>
              </a:rPr>
              <a:t>HTML stands for Hypertext Mark-up Language. It is the standard mark-up language for documents designed to be displayed in a web browser.</a:t>
            </a:r>
            <a:endParaRPr dirty="0"/>
          </a:p>
          <a:p>
            <a:pPr marL="0" lvl="0" indent="0" algn="l" rtl="0">
              <a:spcBef>
                <a:spcPts val="1000"/>
              </a:spcBef>
              <a:spcAft>
                <a:spcPts val="0"/>
              </a:spcAft>
              <a:buSzPts val="1600"/>
              <a:buNone/>
            </a:pPr>
            <a:endParaRPr i="1" dirty="0">
              <a:solidFill>
                <a:srgbClr val="00B0F0"/>
              </a:solidFill>
              <a:latin typeface="Calibri"/>
              <a:ea typeface="Calibri"/>
              <a:cs typeface="Calibri"/>
              <a:sym typeface="Calibri"/>
            </a:endParaRPr>
          </a:p>
          <a:p>
            <a:pPr marL="0" lvl="0" indent="0" algn="l" rtl="0">
              <a:spcBef>
                <a:spcPts val="1000"/>
              </a:spcBef>
              <a:spcAft>
                <a:spcPts val="0"/>
              </a:spcAft>
              <a:buSzPts val="1600"/>
              <a:buNone/>
            </a:pPr>
            <a:r>
              <a:rPr lang="en-IN" b="1" i="1" dirty="0">
                <a:solidFill>
                  <a:srgbClr val="00B050"/>
                </a:solidFill>
                <a:latin typeface="Calibri"/>
                <a:ea typeface="Calibri"/>
                <a:cs typeface="Calibri"/>
                <a:sym typeface="Calibri"/>
              </a:rPr>
              <a:t>CSS</a:t>
            </a:r>
            <a:r>
              <a:rPr lang="en-IN" b="1" dirty="0">
                <a:solidFill>
                  <a:srgbClr val="00B050"/>
                </a:solidFill>
                <a:latin typeface="Calibri"/>
                <a:ea typeface="Calibri"/>
                <a:cs typeface="Calibri"/>
                <a:sym typeface="Calibri"/>
              </a:rPr>
              <a:t> :</a:t>
            </a:r>
            <a:r>
              <a:rPr lang="en-IN" sz="1800" dirty="0">
                <a:latin typeface="Calibri"/>
                <a:ea typeface="Calibri"/>
                <a:cs typeface="Calibri"/>
                <a:sym typeface="Calibri"/>
              </a:rPr>
              <a:t> </a:t>
            </a:r>
            <a:r>
              <a:rPr lang="en-IN" i="1" dirty="0">
                <a:solidFill>
                  <a:srgbClr val="00B0F0"/>
                </a:solidFill>
                <a:latin typeface="Calibri"/>
                <a:ea typeface="Calibri"/>
                <a:cs typeface="Calibri"/>
                <a:sym typeface="Calibri"/>
              </a:rPr>
              <a:t>CSS stands for Cascading Style Sheets. CSS describes how HTML elements are to be  be displayed on screen, paper, or in other media. CSS saves a lot of work; it can control the layout of multiple web pages all at once. External style sheets are stored in CSS files.</a:t>
            </a:r>
            <a:endParaRPr dirty="0"/>
          </a:p>
          <a:p>
            <a:pPr marL="0" lvl="0" indent="0" algn="l" rtl="0">
              <a:spcBef>
                <a:spcPts val="1000"/>
              </a:spcBef>
              <a:spcAft>
                <a:spcPts val="0"/>
              </a:spcAft>
              <a:buSzPts val="1600"/>
              <a:buNone/>
            </a:pPr>
            <a:endParaRPr i="1" dirty="0">
              <a:solidFill>
                <a:srgbClr val="00B0F0"/>
              </a:solidFill>
              <a:latin typeface="Calibri"/>
              <a:ea typeface="Calibri"/>
              <a:cs typeface="Calibri"/>
              <a:sym typeface="Calibri"/>
            </a:endParaRPr>
          </a:p>
          <a:p>
            <a:pPr marL="0" lvl="0" indent="0" algn="l" rtl="0">
              <a:spcBef>
                <a:spcPts val="1000"/>
              </a:spcBef>
              <a:spcAft>
                <a:spcPts val="0"/>
              </a:spcAft>
              <a:buSzPts val="1600"/>
              <a:buNone/>
            </a:pPr>
            <a:r>
              <a:rPr lang="en-IN" b="1" i="1" dirty="0">
                <a:solidFill>
                  <a:srgbClr val="00B050"/>
                </a:solidFill>
                <a:latin typeface="Calibri"/>
                <a:ea typeface="Calibri"/>
                <a:cs typeface="Calibri"/>
                <a:sym typeface="Calibri"/>
              </a:rPr>
              <a:t>JavaScript:</a:t>
            </a:r>
            <a:r>
              <a:rPr lang="en-IN" sz="1800" b="1" i="1" dirty="0">
                <a:latin typeface="Calibri"/>
                <a:ea typeface="Calibri"/>
                <a:cs typeface="Calibri"/>
                <a:sym typeface="Calibri"/>
              </a:rPr>
              <a:t> </a:t>
            </a:r>
            <a:r>
              <a:rPr lang="en-IN" sz="1800" dirty="0">
                <a:latin typeface="Calibri"/>
                <a:ea typeface="Calibri"/>
                <a:cs typeface="Calibri"/>
                <a:sym typeface="Calibri"/>
              </a:rPr>
              <a:t> </a:t>
            </a:r>
            <a:r>
              <a:rPr lang="en-IN" i="1" dirty="0">
                <a:solidFill>
                  <a:srgbClr val="00B0F0"/>
                </a:solidFill>
                <a:latin typeface="Calibri"/>
                <a:ea typeface="Calibri"/>
                <a:cs typeface="Calibri"/>
                <a:sym typeface="Calibri"/>
              </a:rPr>
              <a:t>JavaScript is a web-based scripting language that has been widely used   in web application development in particular, it is often used to add a variety of dynamic functions to web pages, providing users with a smoother and more pleasing browsing experience. In fact, all modern HTML pages use JavaScript.</a:t>
            </a:r>
            <a:endParaRPr dirty="0"/>
          </a:p>
          <a:p>
            <a:pPr marL="0" lvl="0" indent="0" algn="l" rtl="0">
              <a:spcBef>
                <a:spcPts val="1000"/>
              </a:spcBef>
              <a:spcAft>
                <a:spcPts val="0"/>
              </a:spcAft>
              <a:buSzPts val="1600"/>
              <a:buNone/>
            </a:pPr>
            <a:endParaRPr i="1" dirty="0">
              <a:solidFill>
                <a:srgbClr val="00B0F0"/>
              </a:solidFill>
              <a:latin typeface="Calibri"/>
              <a:ea typeface="Calibri"/>
              <a:cs typeface="Calibri"/>
              <a:sym typeface="Calibri"/>
            </a:endParaRPr>
          </a:p>
          <a:p>
            <a:pPr marL="0" lvl="0" indent="0" algn="l" rtl="0">
              <a:spcBef>
                <a:spcPts val="1000"/>
              </a:spcBef>
              <a:spcAft>
                <a:spcPts val="0"/>
              </a:spcAft>
              <a:buSzPts val="1600"/>
              <a:buNone/>
            </a:pPr>
            <a:endParaRPr i="1" dirty="0">
              <a:solidFill>
                <a:srgbClr val="00B0F0"/>
              </a:solidFill>
              <a:latin typeface="Calibri"/>
              <a:ea typeface="Calibri"/>
              <a:cs typeface="Calibri"/>
              <a:sym typeface="Calibri"/>
            </a:endParaRPr>
          </a:p>
          <a:p>
            <a:pPr marL="0" lvl="0" indent="0" algn="l" rtl="0">
              <a:spcBef>
                <a:spcPts val="1000"/>
              </a:spcBef>
              <a:spcAft>
                <a:spcPts val="0"/>
              </a:spcAft>
              <a:buSzPts val="1600"/>
              <a:buNone/>
            </a:pPr>
            <a:endParaRPr i="1" dirty="0">
              <a:latin typeface="Calibri"/>
              <a:ea typeface="Calibri"/>
              <a:cs typeface="Calibri"/>
              <a:sym typeface="Calibri"/>
            </a:endParaRPr>
          </a:p>
          <a:p>
            <a:pPr marL="0" lvl="0" indent="0" algn="l" rtl="0">
              <a:spcBef>
                <a:spcPts val="1000"/>
              </a:spcBef>
              <a:spcAft>
                <a:spcPts val="0"/>
              </a:spcAft>
              <a:buSzPts val="1920"/>
              <a:buNone/>
            </a:pPr>
            <a:endParaRPr sz="2400" dirty="0">
              <a:solidFill>
                <a:srgbClr val="FFC000"/>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theme/theme1.xml><?xml version="1.0" encoding="utf-8"?>
<a:theme xmlns:a="http://schemas.openxmlformats.org/drawingml/2006/main" name="1_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Ion">
  <a:themeElements>
    <a:clrScheme name="Ion">
      <a:dk1>
        <a:srgbClr val="000000"/>
      </a:dk1>
      <a:lt1>
        <a:srgbClr val="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1213</Words>
  <Application>Microsoft Office PowerPoint</Application>
  <PresentationFormat>Widescreen</PresentationFormat>
  <Paragraphs>91</Paragraphs>
  <Slides>40</Slides>
  <Notes>40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40</vt:i4>
      </vt:variant>
    </vt:vector>
  </HeadingPairs>
  <TitlesOfParts>
    <vt:vector size="49" baseType="lpstr">
      <vt:lpstr>Arial Black</vt:lpstr>
      <vt:lpstr>Arial</vt:lpstr>
      <vt:lpstr>Calibri</vt:lpstr>
      <vt:lpstr>Century Gothic</vt:lpstr>
      <vt:lpstr>Noto Sans Symbols</vt:lpstr>
      <vt:lpstr>Times New Roman</vt:lpstr>
      <vt:lpstr>1_Vapor Trail</vt:lpstr>
      <vt:lpstr>Ion</vt:lpstr>
      <vt:lpstr>1_Ion</vt:lpstr>
      <vt:lpstr>         MINI PROJECT </vt:lpstr>
      <vt:lpstr>Project Mentors:  Mr. Anand Gupta Mrs. Ruchi Gupta r</vt:lpstr>
      <vt:lpstr>CONTENTS</vt:lpstr>
      <vt:lpstr>ABSTRACT</vt:lpstr>
      <vt:lpstr>Reason for Selecting this Topic</vt:lpstr>
      <vt:lpstr>OBJECTIVE</vt:lpstr>
      <vt:lpstr>INTRODUCTION</vt:lpstr>
      <vt:lpstr>Hardware and Software used</vt:lpstr>
      <vt:lpstr>Software used:</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Contribution the project would make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MINI PROJECT </dc:title>
  <dc:creator>Akshat Sinha</dc:creator>
  <cp:lastModifiedBy>Akshat Sinha</cp:lastModifiedBy>
  <cp:revision>4</cp:revision>
  <dcterms:created xsi:type="dcterms:W3CDTF">2020-12-04T04:19:48Z</dcterms:created>
  <dcterms:modified xsi:type="dcterms:W3CDTF">2021-02-18T13:00:27Z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